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12" r:id="rId5"/>
    <p:sldMasterId id="2147483729" r:id="rId6"/>
    <p:sldMasterId id="2147483741" r:id="rId7"/>
  </p:sldMasterIdLst>
  <p:sldIdLst>
    <p:sldId id="257" r:id="rId8"/>
    <p:sldId id="258" r:id="rId9"/>
    <p:sldId id="259" r:id="rId10"/>
    <p:sldId id="260" r:id="rId11"/>
    <p:sldId id="261" r:id="rId12"/>
    <p:sldId id="262" r:id="rId13"/>
    <p:sldId id="263" r:id="rId14"/>
    <p:sldId id="264" r:id="rId15"/>
    <p:sldId id="265"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3" r:id="rId32"/>
    <p:sldId id="284" r:id="rId33"/>
    <p:sldId id="285" r:id="rId34"/>
    <p:sldId id="286" r:id="rId35"/>
    <p:sldId id="289" r:id="rId36"/>
    <p:sldId id="290" r:id="rId37"/>
    <p:sldId id="291" r:id="rId38"/>
    <p:sldId id="292" r:id="rId39"/>
    <p:sldId id="293" r:id="rId40"/>
    <p:sldId id="294" r:id="rId41"/>
    <p:sldId id="295" r:id="rId42"/>
    <p:sldId id="297" r:id="rId43"/>
    <p:sldId id="298" r:id="rId44"/>
    <p:sldId id="299"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3" r:id="rId77"/>
    <p:sldId id="334" r:id="rId78"/>
    <p:sldId id="335" r:id="rId79"/>
    <p:sldId id="336" r:id="rId80"/>
    <p:sldId id="337" r:id="rId81"/>
    <p:sldId id="338" r:id="rId82"/>
    <p:sldId id="339" r:id="rId83"/>
    <p:sldId id="340" r:id="rId84"/>
    <p:sldId id="342" r:id="rId85"/>
    <p:sldId id="343" r:id="rId86"/>
    <p:sldId id="344" r:id="rId87"/>
    <p:sldId id="345" r:id="rId88"/>
    <p:sldId id="346" r:id="rId89"/>
    <p:sldId id="347" r:id="rId90"/>
    <p:sldId id="348" r:id="rId91"/>
    <p:sldId id="349" r:id="rId92"/>
    <p:sldId id="350" r:id="rId93"/>
    <p:sldId id="351" r:id="rId94"/>
    <p:sldId id="352" r:id="rId95"/>
    <p:sldId id="354" r:id="rId96"/>
    <p:sldId id="355" r:id="rId97"/>
    <p:sldId id="356" r:id="rId98"/>
    <p:sldId id="357" r:id="rId99"/>
    <p:sldId id="358" r:id="rId100"/>
    <p:sldId id="359" r:id="rId101"/>
    <p:sldId id="360" r:id="rId102"/>
    <p:sldId id="361" r:id="rId103"/>
    <p:sldId id="362" r:id="rId104"/>
    <p:sldId id="363" r:id="rId105"/>
    <p:sldId id="364"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45" autoAdjust="0"/>
    <p:restoredTop sz="94660"/>
  </p:normalViewPr>
  <p:slideViewPr>
    <p:cSldViewPr>
      <p:cViewPr varScale="1">
        <p:scale>
          <a:sx n="111" d="100"/>
          <a:sy n="111" d="100"/>
        </p:scale>
        <p:origin x="-1890"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07" Type="http://schemas.openxmlformats.org/officeDocument/2006/relationships/presProps" Target="presProps.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slide" Target="slides/slide80.xml"/><Relationship Id="rId102" Type="http://schemas.openxmlformats.org/officeDocument/2006/relationships/slide" Target="slides/slide95.xml"/><Relationship Id="rId110"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slide" Target="slides/slide83.xml"/><Relationship Id="rId95" Type="http://schemas.openxmlformats.org/officeDocument/2006/relationships/slide" Target="slides/slide88.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openxmlformats.org/officeDocument/2006/relationships/slide" Target="slides/slide96.xml"/><Relationship Id="rId108"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slide" Target="slides/slide99.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theme" Target="theme/theme1.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5" name="Rectangle 3"/>
          <p:cNvSpPr>
            <a:spLocks noGrp="1" noChangeArrowheads="1"/>
          </p:cNvSpPr>
          <p:nvPr>
            <p:ph type="ctrTitle"/>
          </p:nvPr>
        </p:nvSpPr>
        <p:spPr>
          <a:xfrm>
            <a:off x="609600" y="381000"/>
            <a:ext cx="4572000" cy="2819400"/>
          </a:xfrm>
        </p:spPr>
        <p:txBody>
          <a:bodyPr/>
          <a:lstStyle>
            <a:lvl1pPr>
              <a:defRPr/>
            </a:lvl1pPr>
          </a:lstStyle>
          <a:p>
            <a:r>
              <a:rPr lang="en-US"/>
              <a:t>Click to edit Master title style</a:t>
            </a:r>
          </a:p>
        </p:txBody>
      </p:sp>
      <p:sp>
        <p:nvSpPr>
          <p:cNvPr id="3076" name="Rectangle 4"/>
          <p:cNvSpPr>
            <a:spLocks noGrp="1" noChangeArrowheads="1"/>
          </p:cNvSpPr>
          <p:nvPr>
            <p:ph type="subTitle" idx="1"/>
          </p:nvPr>
        </p:nvSpPr>
        <p:spPr>
          <a:xfrm>
            <a:off x="4343400" y="3962400"/>
            <a:ext cx="4419600" cy="1752600"/>
          </a:xfrm>
        </p:spPr>
        <p:txBody>
          <a:bodyPr/>
          <a:lstStyle>
            <a:lvl1pPr marL="0" indent="0">
              <a:buFontTx/>
              <a:buNone/>
              <a:defRPr/>
            </a:lvl1pPr>
          </a:lstStyle>
          <a:p>
            <a:r>
              <a:rPr lang="en-US"/>
              <a:t>Click to edit Master subtitle style</a:t>
            </a:r>
          </a:p>
        </p:txBody>
      </p:sp>
      <p:sp>
        <p:nvSpPr>
          <p:cNvPr id="3077" name="Rectangle 5"/>
          <p:cNvSpPr>
            <a:spLocks noGrp="1" noChangeArrowheads="1"/>
          </p:cNvSpPr>
          <p:nvPr>
            <p:ph type="dt" sz="half" idx="2"/>
          </p:nvPr>
        </p:nvSpPr>
        <p:spPr/>
        <p:txBody>
          <a:bodyPr/>
          <a:lstStyle>
            <a:lvl1pPr>
              <a:defRPr/>
            </a:lvl1pPr>
          </a:lstStyle>
          <a:p>
            <a:fld id="{A1C4291D-C1F2-8B42-BD04-BCD5102BBACF}" type="datetime1">
              <a:rPr lang="en-US">
                <a:solidFill>
                  <a:srgbClr val="FFFFFF"/>
                </a:solidFill>
              </a:rPr>
              <a:pPr/>
              <a:t>1/30/2015</a:t>
            </a:fld>
            <a:endParaRPr lang="en-US" dirty="0">
              <a:solidFill>
                <a:srgbClr val="FFFFFF"/>
              </a:solidFill>
            </a:endParaRPr>
          </a:p>
        </p:txBody>
      </p:sp>
      <p:sp>
        <p:nvSpPr>
          <p:cNvPr id="3078" name="Rectangle 6"/>
          <p:cNvSpPr>
            <a:spLocks noGrp="1" noChangeArrowheads="1"/>
          </p:cNvSpPr>
          <p:nvPr>
            <p:ph type="ftr" sz="quarter" idx="3"/>
          </p:nvPr>
        </p:nvSpPr>
        <p:spPr/>
        <p:txBody>
          <a:bodyPr/>
          <a:lstStyle>
            <a:lvl1pPr>
              <a:defRPr/>
            </a:lvl1pPr>
          </a:lstStyle>
          <a:p>
            <a:endParaRPr lang="en-US" dirty="0">
              <a:solidFill>
                <a:srgbClr val="FFFFFF"/>
              </a:solidFill>
            </a:endParaRPr>
          </a:p>
        </p:txBody>
      </p:sp>
      <p:sp>
        <p:nvSpPr>
          <p:cNvPr id="3079" name="Rectangle 7"/>
          <p:cNvSpPr>
            <a:spLocks noGrp="1" noChangeArrowheads="1"/>
          </p:cNvSpPr>
          <p:nvPr>
            <p:ph type="sldNum" sz="quarter" idx="4"/>
          </p:nvPr>
        </p:nvSpPr>
        <p:spPr/>
        <p:txBody>
          <a:bodyPr/>
          <a:lstStyle>
            <a:lvl1pPr>
              <a:defRPr/>
            </a:lvl1pPr>
          </a:lstStyle>
          <a:p>
            <a:fld id="{EAC2F8C8-EAB2-F74D-A7D6-D75F751CDCA0}" type="slidenum">
              <a:rPr lang="en-US">
                <a:solidFill>
                  <a:srgbClr val="FFFFFF"/>
                </a:solidFill>
              </a:rPr>
              <a:pPr/>
              <a:t>‹#›</a:t>
            </a:fld>
            <a:endParaRPr lang="en-US" dirty="0">
              <a:solidFill>
                <a:srgbClr val="FFFFFF"/>
              </a:solidFill>
            </a:endParaRPr>
          </a:p>
        </p:txBody>
      </p:sp>
      <p:pic>
        <p:nvPicPr>
          <p:cNvPr id="3089" name="Picture 17" descr="_ucuayej[1]"/>
          <p:cNvPicPr>
            <a:picLocks noChangeAspect="1" noChangeArrowheads="1" noCrop="1"/>
          </p:cNvPicPr>
          <p:nvPr/>
        </p:nvPicPr>
        <p:blipFill>
          <a:blip r:embed="rId2"/>
          <a:srcRect/>
          <a:stretch>
            <a:fillRect/>
          </a:stretch>
        </p:blipFill>
        <p:spPr bwMode="auto">
          <a:xfrm>
            <a:off x="8267700" y="0"/>
            <a:ext cx="876300" cy="1028700"/>
          </a:xfrm>
          <a:prstGeom prst="rect">
            <a:avLst/>
          </a:prstGeom>
          <a:noFill/>
        </p:spPr>
      </p:pic>
      <p:pic>
        <p:nvPicPr>
          <p:cNvPr id="3092" name="Picture 20" descr="xknxozry[1]"/>
          <p:cNvPicPr>
            <a:picLocks noChangeAspect="1" noChangeArrowheads="1" noCrop="1"/>
          </p:cNvPicPr>
          <p:nvPr/>
        </p:nvPicPr>
        <p:blipFill>
          <a:blip r:embed="rId3"/>
          <a:srcRect/>
          <a:stretch>
            <a:fillRect/>
          </a:stretch>
        </p:blipFill>
        <p:spPr bwMode="auto">
          <a:xfrm>
            <a:off x="0" y="4876800"/>
            <a:ext cx="1828800" cy="1303338"/>
          </a:xfrm>
          <a:prstGeom prst="rect">
            <a:avLst/>
          </a:prstGeom>
          <a:noFill/>
        </p:spPr>
      </p:pic>
    </p:spTree>
    <p:extLst>
      <p:ext uri="{BB962C8B-B14F-4D97-AF65-F5344CB8AC3E}">
        <p14:creationId xmlns:p14="http://schemas.microsoft.com/office/powerpoint/2010/main" val="300923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fld id="{8D4F483E-D165-FF47-B84D-57AB8F7CAE14}" type="datetime1">
              <a:rPr lang="en-US">
                <a:solidFill>
                  <a:srgbClr val="FFFFFF"/>
                </a:solidFill>
              </a:rPr>
              <a:pPr/>
              <a:t>1/30/2015</a:t>
            </a:fld>
            <a:endParaRPr lang="en-US" dirty="0">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smtClean="0"/>
            </a:lvl1pPr>
          </a:lstStyle>
          <a:p>
            <a:fld id="{A42E4714-C1F9-E74D-8517-F506CFD1E55D}"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001949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smtClean="0"/>
            </a:lvl1pPr>
          </a:lstStyle>
          <a:p>
            <a:fld id="{191C65C6-00BD-F54B-B642-4F7E3A48B468}" type="datetime1">
              <a:rPr lang="en-US">
                <a:solidFill>
                  <a:srgbClr val="FFFFFF"/>
                </a:solidFill>
              </a:rPr>
              <a:pPr/>
              <a:t>1/30/2015</a:t>
            </a:fld>
            <a:endParaRPr lang="en-US" dirty="0">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smtClean="0"/>
            </a:lvl1pPr>
          </a:lstStyle>
          <a:p>
            <a:fld id="{8BA94397-A958-114C-BE45-B037E8870327}"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648767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smtClean="0"/>
            </a:lvl1pPr>
          </a:lstStyle>
          <a:p>
            <a:fld id="{97604605-D0DE-8D41-8EB8-FC4E3CAAA633}" type="datetime1">
              <a:rPr lang="en-US">
                <a:solidFill>
                  <a:srgbClr val="FFFFFF"/>
                </a:solidFill>
              </a:rPr>
              <a:pPr/>
              <a:t>1/30/2015</a:t>
            </a:fld>
            <a:endParaRPr lang="en-US" dirty="0">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FFFFFF"/>
              </a:solidFill>
            </a:endParaRPr>
          </a:p>
        </p:txBody>
      </p:sp>
      <p:sp>
        <p:nvSpPr>
          <p:cNvPr id="7" name="Slide Number Placeholder 6"/>
          <p:cNvSpPr>
            <a:spLocks noGrp="1"/>
          </p:cNvSpPr>
          <p:nvPr>
            <p:ph type="sldNum" sz="quarter" idx="12"/>
          </p:nvPr>
        </p:nvSpPr>
        <p:spPr/>
        <p:txBody>
          <a:bodyPr/>
          <a:lstStyle>
            <a:lvl1pPr>
              <a:defRPr smtClean="0"/>
            </a:lvl1pPr>
          </a:lstStyle>
          <a:p>
            <a:fld id="{91A3EB33-C217-D846-93DC-86EE46CB5112}"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473264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smtClean="0"/>
            </a:lvl1pPr>
          </a:lstStyle>
          <a:p>
            <a:fld id="{8BE1D61B-A4FD-A846-B85A-538E670D2B1F}" type="datetime1">
              <a:rPr lang="en-US">
                <a:solidFill>
                  <a:srgbClr val="FFFFFF"/>
                </a:solidFill>
              </a:rPr>
              <a:pPr/>
              <a:t>1/30/2015</a:t>
            </a:fld>
            <a:endParaRPr lang="en-US" dirty="0">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dirty="0">
              <a:solidFill>
                <a:srgbClr val="FFFFFF"/>
              </a:solidFill>
            </a:endParaRPr>
          </a:p>
        </p:txBody>
      </p:sp>
      <p:sp>
        <p:nvSpPr>
          <p:cNvPr id="9" name="Slide Number Placeholder 8"/>
          <p:cNvSpPr>
            <a:spLocks noGrp="1"/>
          </p:cNvSpPr>
          <p:nvPr>
            <p:ph type="sldNum" sz="quarter" idx="12"/>
          </p:nvPr>
        </p:nvSpPr>
        <p:spPr/>
        <p:txBody>
          <a:bodyPr/>
          <a:lstStyle>
            <a:lvl1pPr>
              <a:defRPr smtClean="0"/>
            </a:lvl1pPr>
          </a:lstStyle>
          <a:p>
            <a:fld id="{EB9305EF-E2BF-B744-921B-5E50CDAF73C9}"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250421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fld id="{C9DF51BE-D098-C845-9414-3126C673586C}" type="datetime1">
              <a:rPr lang="en-US">
                <a:solidFill>
                  <a:srgbClr val="FFFFFF"/>
                </a:solidFill>
              </a:rPr>
              <a:pPr/>
              <a:t>1/30/2015</a:t>
            </a:fld>
            <a:endParaRPr lang="en-US" dirty="0">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dirty="0">
              <a:solidFill>
                <a:srgbClr val="FFFFFF"/>
              </a:solidFill>
            </a:endParaRPr>
          </a:p>
        </p:txBody>
      </p:sp>
      <p:sp>
        <p:nvSpPr>
          <p:cNvPr id="5" name="Slide Number Placeholder 4"/>
          <p:cNvSpPr>
            <a:spLocks noGrp="1"/>
          </p:cNvSpPr>
          <p:nvPr>
            <p:ph type="sldNum" sz="quarter" idx="12"/>
          </p:nvPr>
        </p:nvSpPr>
        <p:spPr/>
        <p:txBody>
          <a:bodyPr/>
          <a:lstStyle>
            <a:lvl1pPr>
              <a:defRPr smtClean="0"/>
            </a:lvl1pPr>
          </a:lstStyle>
          <a:p>
            <a:fld id="{8F7F3629-170A-7A45-A9B3-5009E5205E4F}"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7608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fld id="{EE845D8D-7E72-484D-952F-58BD9FCA5F52}" type="datetime1">
              <a:rPr lang="en-US">
                <a:solidFill>
                  <a:srgbClr val="FFFFFF"/>
                </a:solidFill>
              </a:rPr>
              <a:pPr/>
              <a:t>1/30/2015</a:t>
            </a:fld>
            <a:endParaRPr lang="en-US" dirty="0">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dirty="0">
              <a:solidFill>
                <a:srgbClr val="FFFFFF"/>
              </a:solidFill>
            </a:endParaRPr>
          </a:p>
        </p:txBody>
      </p:sp>
      <p:sp>
        <p:nvSpPr>
          <p:cNvPr id="4" name="Slide Number Placeholder 3"/>
          <p:cNvSpPr>
            <a:spLocks noGrp="1"/>
          </p:cNvSpPr>
          <p:nvPr>
            <p:ph type="sldNum" sz="quarter" idx="12"/>
          </p:nvPr>
        </p:nvSpPr>
        <p:spPr/>
        <p:txBody>
          <a:bodyPr/>
          <a:lstStyle>
            <a:lvl1pPr>
              <a:defRPr smtClean="0"/>
            </a:lvl1pPr>
          </a:lstStyle>
          <a:p>
            <a:fld id="{5D009AD8-723B-C14C-B6C6-DEC17A44F2C1}"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760970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fld id="{11815EAA-6D88-514F-9D51-794C2A16324A}" type="datetime1">
              <a:rPr lang="en-US">
                <a:solidFill>
                  <a:srgbClr val="FFFFFF"/>
                </a:solidFill>
              </a:rPr>
              <a:pPr/>
              <a:t>1/30/2015</a:t>
            </a:fld>
            <a:endParaRPr lang="en-US" dirty="0">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FFFFFF"/>
              </a:solidFill>
            </a:endParaRPr>
          </a:p>
        </p:txBody>
      </p:sp>
      <p:sp>
        <p:nvSpPr>
          <p:cNvPr id="7" name="Slide Number Placeholder 6"/>
          <p:cNvSpPr>
            <a:spLocks noGrp="1"/>
          </p:cNvSpPr>
          <p:nvPr>
            <p:ph type="sldNum" sz="quarter" idx="12"/>
          </p:nvPr>
        </p:nvSpPr>
        <p:spPr/>
        <p:txBody>
          <a:bodyPr/>
          <a:lstStyle>
            <a:lvl1pPr>
              <a:defRPr smtClean="0"/>
            </a:lvl1pPr>
          </a:lstStyle>
          <a:p>
            <a:fld id="{DD557194-F0F3-A843-8635-A0B97C6DF798}"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831252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fld id="{2C1427A6-6BD5-5948-AB85-E28E0FF68235}" type="datetime1">
              <a:rPr lang="en-US">
                <a:solidFill>
                  <a:srgbClr val="FFFFFF"/>
                </a:solidFill>
              </a:rPr>
              <a:pPr/>
              <a:t>1/30/2015</a:t>
            </a:fld>
            <a:endParaRPr lang="en-US" dirty="0">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FFFFFF"/>
              </a:solidFill>
            </a:endParaRPr>
          </a:p>
        </p:txBody>
      </p:sp>
      <p:sp>
        <p:nvSpPr>
          <p:cNvPr id="7" name="Slide Number Placeholder 6"/>
          <p:cNvSpPr>
            <a:spLocks noGrp="1"/>
          </p:cNvSpPr>
          <p:nvPr>
            <p:ph type="sldNum" sz="quarter" idx="12"/>
          </p:nvPr>
        </p:nvSpPr>
        <p:spPr/>
        <p:txBody>
          <a:bodyPr/>
          <a:lstStyle>
            <a:lvl1pPr>
              <a:defRPr smtClean="0"/>
            </a:lvl1pPr>
          </a:lstStyle>
          <a:p>
            <a:fld id="{B2017E6B-0444-2248-93F7-82723263D6E4}"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93109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fld id="{D1494E40-D695-8946-98E1-42B458A53A7E}" type="datetime1">
              <a:rPr lang="en-US">
                <a:solidFill>
                  <a:srgbClr val="FFFFFF"/>
                </a:solidFill>
              </a:rPr>
              <a:pPr/>
              <a:t>1/30/2015</a:t>
            </a:fld>
            <a:endParaRPr lang="en-US" dirty="0">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smtClean="0"/>
            </a:lvl1pPr>
          </a:lstStyle>
          <a:p>
            <a:fld id="{CFF276EE-2197-E04A-BC1D-9E7D1FACFF13}"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646156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28600"/>
            <a:ext cx="2057400" cy="5821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019800" cy="5821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fld id="{DE7996BE-8292-274A-80A9-9BB01ADEA864}" type="datetime1">
              <a:rPr lang="en-US">
                <a:solidFill>
                  <a:srgbClr val="FFFFFF"/>
                </a:solidFill>
              </a:rPr>
              <a:pPr/>
              <a:t>1/30/2015</a:t>
            </a:fld>
            <a:endParaRPr lang="en-US" dirty="0">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smtClean="0"/>
            </a:lvl1pPr>
          </a:lstStyle>
          <a:p>
            <a:fld id="{62B67BC9-7463-0247-BA19-D0A1716D0CD8}"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007394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295400"/>
            <a:ext cx="7772400" cy="2305050"/>
          </a:xfrm>
        </p:spPr>
        <p:txBody>
          <a:bodyPr/>
          <a:lstStyle>
            <a:lvl1pPr>
              <a:defRPr sz="7200"/>
            </a:lvl1pPr>
          </a:lstStyle>
          <a:p>
            <a:r>
              <a:rPr lang="en-US"/>
              <a:t>Click to edit Master title style</a:t>
            </a:r>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3076" name="Rectangle 4"/>
          <p:cNvSpPr>
            <a:spLocks noGrp="1" noChangeArrowheads="1"/>
          </p:cNvSpPr>
          <p:nvPr>
            <p:ph type="dt" sz="half" idx="2"/>
          </p:nvPr>
        </p:nvSpPr>
        <p:spPr/>
        <p:txBody>
          <a:bodyPr/>
          <a:lstStyle>
            <a:lvl1pPr>
              <a:defRPr/>
            </a:lvl1pPr>
          </a:lstStyle>
          <a:p>
            <a:fld id="{9033CE9C-C0EC-5F47-B7D3-410E67520726}" type="datetime1">
              <a:rPr lang="en-US">
                <a:solidFill>
                  <a:srgbClr val="FFFFFF"/>
                </a:solidFill>
              </a:rPr>
              <a:pPr/>
              <a:t>1/30/2015</a:t>
            </a:fld>
            <a:endParaRPr lang="en-US" dirty="0">
              <a:solidFill>
                <a:srgbClr val="FFFFFF"/>
              </a:solidFill>
            </a:endParaRPr>
          </a:p>
        </p:txBody>
      </p:sp>
      <p:sp>
        <p:nvSpPr>
          <p:cNvPr id="3077" name="Rectangle 5"/>
          <p:cNvSpPr>
            <a:spLocks noGrp="1" noChangeArrowheads="1"/>
          </p:cNvSpPr>
          <p:nvPr>
            <p:ph type="ftr" sz="quarter" idx="3"/>
          </p:nvPr>
        </p:nvSpPr>
        <p:spPr/>
        <p:txBody>
          <a:bodyPr/>
          <a:lstStyle>
            <a:lvl1pPr>
              <a:defRPr/>
            </a:lvl1pPr>
          </a:lstStyle>
          <a:p>
            <a:endParaRPr lang="en-US" dirty="0">
              <a:solidFill>
                <a:srgbClr val="FFFFFF"/>
              </a:solidFill>
            </a:endParaRPr>
          </a:p>
        </p:txBody>
      </p:sp>
      <p:sp>
        <p:nvSpPr>
          <p:cNvPr id="3078" name="Rectangle 6"/>
          <p:cNvSpPr>
            <a:spLocks noGrp="1" noChangeArrowheads="1"/>
          </p:cNvSpPr>
          <p:nvPr>
            <p:ph type="sldNum" sz="quarter" idx="4"/>
          </p:nvPr>
        </p:nvSpPr>
        <p:spPr/>
        <p:txBody>
          <a:bodyPr/>
          <a:lstStyle>
            <a:lvl1pPr>
              <a:defRPr/>
            </a:lvl1pPr>
          </a:lstStyle>
          <a:p>
            <a:fld id="{707418D0-8131-B749-ADE3-5E084D8A9A60}"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092473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fld id="{D2F8808F-2979-4042-9F4F-A82E161AF8AF}" type="datetime1">
              <a:rPr lang="en-US">
                <a:solidFill>
                  <a:srgbClr val="FFFFFF"/>
                </a:solidFill>
              </a:rPr>
              <a:pPr/>
              <a:t>1/30/2015</a:t>
            </a:fld>
            <a:endParaRPr lang="en-US" dirty="0">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smtClean="0"/>
            </a:lvl1pPr>
          </a:lstStyle>
          <a:p>
            <a:fld id="{BD48D7A1-4EF7-044C-AF64-5E0B70279FC6}"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70283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smtClean="0"/>
            </a:lvl1pPr>
          </a:lstStyle>
          <a:p>
            <a:fld id="{9D9D31C4-CBFA-7D45-865D-04276185F048}" type="datetime1">
              <a:rPr lang="en-US">
                <a:solidFill>
                  <a:srgbClr val="FFFFFF"/>
                </a:solidFill>
              </a:rPr>
              <a:pPr/>
              <a:t>1/30/2015</a:t>
            </a:fld>
            <a:endParaRPr lang="en-US" dirty="0">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smtClean="0"/>
            </a:lvl1pPr>
          </a:lstStyle>
          <a:p>
            <a:fld id="{054C4CC7-28C7-2144-B2FE-235FC070655B}"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967503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smtClean="0"/>
            </a:lvl1pPr>
          </a:lstStyle>
          <a:p>
            <a:fld id="{B65B8771-3AEA-6C4F-9988-985C76BD7E41}" type="datetime1">
              <a:rPr lang="en-US">
                <a:solidFill>
                  <a:srgbClr val="FFFFFF"/>
                </a:solidFill>
              </a:rPr>
              <a:pPr/>
              <a:t>1/30/2015</a:t>
            </a:fld>
            <a:endParaRPr lang="en-US" dirty="0">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FFFFFF"/>
              </a:solidFill>
            </a:endParaRPr>
          </a:p>
        </p:txBody>
      </p:sp>
      <p:sp>
        <p:nvSpPr>
          <p:cNvPr id="7" name="Slide Number Placeholder 6"/>
          <p:cNvSpPr>
            <a:spLocks noGrp="1"/>
          </p:cNvSpPr>
          <p:nvPr>
            <p:ph type="sldNum" sz="quarter" idx="12"/>
          </p:nvPr>
        </p:nvSpPr>
        <p:spPr/>
        <p:txBody>
          <a:bodyPr/>
          <a:lstStyle>
            <a:lvl1pPr>
              <a:defRPr smtClean="0"/>
            </a:lvl1pPr>
          </a:lstStyle>
          <a:p>
            <a:fld id="{FCB0BF66-6253-C84E-A060-164E49A0AB2D}"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94324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smtClean="0"/>
            </a:lvl1pPr>
          </a:lstStyle>
          <a:p>
            <a:fld id="{B148BFEA-1970-2B4D-A35C-364F678C42E1}" type="datetime1">
              <a:rPr lang="en-US">
                <a:solidFill>
                  <a:srgbClr val="FFFFFF"/>
                </a:solidFill>
              </a:rPr>
              <a:pPr/>
              <a:t>1/30/2015</a:t>
            </a:fld>
            <a:endParaRPr lang="en-US" dirty="0">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dirty="0">
              <a:solidFill>
                <a:srgbClr val="FFFFFF"/>
              </a:solidFill>
            </a:endParaRPr>
          </a:p>
        </p:txBody>
      </p:sp>
      <p:sp>
        <p:nvSpPr>
          <p:cNvPr id="9" name="Slide Number Placeholder 8"/>
          <p:cNvSpPr>
            <a:spLocks noGrp="1"/>
          </p:cNvSpPr>
          <p:nvPr>
            <p:ph type="sldNum" sz="quarter" idx="12"/>
          </p:nvPr>
        </p:nvSpPr>
        <p:spPr/>
        <p:txBody>
          <a:bodyPr/>
          <a:lstStyle>
            <a:lvl1pPr>
              <a:defRPr smtClean="0"/>
            </a:lvl1pPr>
          </a:lstStyle>
          <a:p>
            <a:fld id="{D31E549E-1AF5-984F-8136-B9F0CD0760CA}"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271154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fld id="{8C5C2FE5-E506-A044-96C5-BCE48837BF9A}" type="datetime1">
              <a:rPr lang="en-US">
                <a:solidFill>
                  <a:srgbClr val="FFFFFF"/>
                </a:solidFill>
              </a:rPr>
              <a:pPr/>
              <a:t>1/30/2015</a:t>
            </a:fld>
            <a:endParaRPr lang="en-US" dirty="0">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dirty="0">
              <a:solidFill>
                <a:srgbClr val="FFFFFF"/>
              </a:solidFill>
            </a:endParaRPr>
          </a:p>
        </p:txBody>
      </p:sp>
      <p:sp>
        <p:nvSpPr>
          <p:cNvPr id="5" name="Slide Number Placeholder 4"/>
          <p:cNvSpPr>
            <a:spLocks noGrp="1"/>
          </p:cNvSpPr>
          <p:nvPr>
            <p:ph type="sldNum" sz="quarter" idx="12"/>
          </p:nvPr>
        </p:nvSpPr>
        <p:spPr/>
        <p:txBody>
          <a:bodyPr/>
          <a:lstStyle>
            <a:lvl1pPr>
              <a:defRPr smtClean="0"/>
            </a:lvl1pPr>
          </a:lstStyle>
          <a:p>
            <a:fld id="{E40B5E07-0143-8B41-A21A-E69CD943FB8E}"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8051934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fld id="{6E5662B8-463B-7841-8E57-278F1315A890}" type="datetime1">
              <a:rPr lang="en-US">
                <a:solidFill>
                  <a:srgbClr val="FFFFFF"/>
                </a:solidFill>
              </a:rPr>
              <a:pPr/>
              <a:t>1/30/2015</a:t>
            </a:fld>
            <a:endParaRPr lang="en-US" dirty="0">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dirty="0">
              <a:solidFill>
                <a:srgbClr val="FFFFFF"/>
              </a:solidFill>
            </a:endParaRPr>
          </a:p>
        </p:txBody>
      </p:sp>
      <p:sp>
        <p:nvSpPr>
          <p:cNvPr id="4" name="Slide Number Placeholder 3"/>
          <p:cNvSpPr>
            <a:spLocks noGrp="1"/>
          </p:cNvSpPr>
          <p:nvPr>
            <p:ph type="sldNum" sz="quarter" idx="12"/>
          </p:nvPr>
        </p:nvSpPr>
        <p:spPr/>
        <p:txBody>
          <a:bodyPr/>
          <a:lstStyle>
            <a:lvl1pPr>
              <a:defRPr smtClean="0"/>
            </a:lvl1pPr>
          </a:lstStyle>
          <a:p>
            <a:fld id="{ABA777A7-550B-F34B-8877-A13459D6D80B}"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3110489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fld id="{E2C556BE-FF51-4942-93E3-02699FC1FD10}" type="datetime1">
              <a:rPr lang="en-US">
                <a:solidFill>
                  <a:srgbClr val="FFFFFF"/>
                </a:solidFill>
              </a:rPr>
              <a:pPr/>
              <a:t>1/30/2015</a:t>
            </a:fld>
            <a:endParaRPr lang="en-US" dirty="0">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FFFFFF"/>
              </a:solidFill>
            </a:endParaRPr>
          </a:p>
        </p:txBody>
      </p:sp>
      <p:sp>
        <p:nvSpPr>
          <p:cNvPr id="7" name="Slide Number Placeholder 6"/>
          <p:cNvSpPr>
            <a:spLocks noGrp="1"/>
          </p:cNvSpPr>
          <p:nvPr>
            <p:ph type="sldNum" sz="quarter" idx="12"/>
          </p:nvPr>
        </p:nvSpPr>
        <p:spPr/>
        <p:txBody>
          <a:bodyPr/>
          <a:lstStyle>
            <a:lvl1pPr>
              <a:defRPr smtClean="0"/>
            </a:lvl1pPr>
          </a:lstStyle>
          <a:p>
            <a:fld id="{0D04CB00-F034-7D4C-8C0B-1C849D9E6F85}"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7819713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fld id="{E0B6C5DF-C525-FC4E-B698-AAD6537D4249}" type="datetime1">
              <a:rPr lang="en-US">
                <a:solidFill>
                  <a:srgbClr val="FFFFFF"/>
                </a:solidFill>
              </a:rPr>
              <a:pPr/>
              <a:t>1/30/2015</a:t>
            </a:fld>
            <a:endParaRPr lang="en-US" dirty="0">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FFFFFF"/>
              </a:solidFill>
            </a:endParaRPr>
          </a:p>
        </p:txBody>
      </p:sp>
      <p:sp>
        <p:nvSpPr>
          <p:cNvPr id="7" name="Slide Number Placeholder 6"/>
          <p:cNvSpPr>
            <a:spLocks noGrp="1"/>
          </p:cNvSpPr>
          <p:nvPr>
            <p:ph type="sldNum" sz="quarter" idx="12"/>
          </p:nvPr>
        </p:nvSpPr>
        <p:spPr/>
        <p:txBody>
          <a:bodyPr/>
          <a:lstStyle>
            <a:lvl1pPr>
              <a:defRPr smtClean="0"/>
            </a:lvl1pPr>
          </a:lstStyle>
          <a:p>
            <a:fld id="{6B277811-40C4-2841-A79C-790F22C35D10}"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7170432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fld id="{B1C9F82E-3206-9A45-B269-D1A8AAD1DAC3}" type="datetime1">
              <a:rPr lang="en-US">
                <a:solidFill>
                  <a:srgbClr val="FFFFFF"/>
                </a:solidFill>
              </a:rPr>
              <a:pPr/>
              <a:t>1/30/2015</a:t>
            </a:fld>
            <a:endParaRPr lang="en-US" dirty="0">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smtClean="0"/>
            </a:lvl1pPr>
          </a:lstStyle>
          <a:p>
            <a:fld id="{27292D6C-3278-0347-889D-B4F8FCAB488D}"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9530270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fld id="{C92ED145-0664-B449-8276-582BAB65FC8F}" type="datetime1">
              <a:rPr lang="en-US">
                <a:solidFill>
                  <a:srgbClr val="FFFFFF"/>
                </a:solidFill>
              </a:rPr>
              <a:pPr/>
              <a:t>1/30/2015</a:t>
            </a:fld>
            <a:endParaRPr lang="en-US" dirty="0">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smtClean="0"/>
            </a:lvl1pPr>
          </a:lstStyle>
          <a:p>
            <a:fld id="{0559BD3F-5D7B-7D4A-93B3-0A6907B9E270}" type="slidenum">
              <a:rPr lang="en-US">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9467155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2" descr="Cardinal"/>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flipH="1">
            <a:off x="0" y="0"/>
            <a:ext cx="3028950" cy="23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85800" y="2130425"/>
            <a:ext cx="7772400" cy="1470025"/>
          </a:xfrm>
        </p:spPr>
        <p:txBody>
          <a:bodyPr/>
          <a:lstStyle>
            <a:lvl1pPr>
              <a:defRPr sz="7200"/>
            </a:lvl1pPr>
          </a:lstStyle>
          <a:p>
            <a:r>
              <a:rPr lang="en-US"/>
              <a:t>Click to edit Master title style</a:t>
            </a:r>
          </a:p>
        </p:txBody>
      </p:sp>
      <p:sp>
        <p:nvSpPr>
          <p:cNvPr id="3075" name="Rectangle 3"/>
          <p:cNvSpPr>
            <a:spLocks noGrp="1" noChangeArrowheads="1"/>
          </p:cNvSpPr>
          <p:nvPr>
            <p:ph type="subTitle" idx="1"/>
          </p:nvPr>
        </p:nvSpPr>
        <p:spPr>
          <a:xfrm>
            <a:off x="1371600" y="4800600"/>
            <a:ext cx="6400800" cy="838200"/>
          </a:xfrm>
        </p:spPr>
        <p:txBody>
          <a:bodyPr/>
          <a:lstStyle>
            <a:lvl1pPr marL="0" indent="0" algn="ctr">
              <a:buFontTx/>
              <a:buNone/>
              <a:defRPr sz="3200"/>
            </a:lvl1pPr>
          </a:lstStyle>
          <a:p>
            <a:r>
              <a:rPr lang="en-US"/>
              <a:t>Click to edit Master subtitle style</a:t>
            </a:r>
          </a:p>
        </p:txBody>
      </p:sp>
      <p:sp>
        <p:nvSpPr>
          <p:cNvPr id="5" name="Rectangle 4"/>
          <p:cNvSpPr>
            <a:spLocks noGrp="1" noChangeArrowheads="1"/>
          </p:cNvSpPr>
          <p:nvPr>
            <p:ph type="dt" sz="half" idx="10"/>
          </p:nvPr>
        </p:nvSpPr>
        <p:spPr/>
        <p:txBody>
          <a:bodyPr/>
          <a:lstStyle>
            <a:lvl1pPr>
              <a:defRPr sz="1400">
                <a:solidFill>
                  <a:schemeClr val="bg1"/>
                </a:solidFill>
                <a:latin typeface="Arial" charset="0"/>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sz="1400">
                <a:solidFill>
                  <a:schemeClr val="bg1"/>
                </a:solidFill>
                <a:latin typeface="Arial" charset="0"/>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sz="1400">
                <a:solidFill>
                  <a:schemeClr val="bg1"/>
                </a:solidFill>
                <a:latin typeface="Arial" charset="0"/>
              </a:defRPr>
            </a:lvl1pPr>
          </a:lstStyle>
          <a:p>
            <a:fld id="{4DC3AF1D-B9B5-4031-AD46-F7CF9F3C9E48}"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9195281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3B8740C-8D0E-43A3-ACB8-A1C2A0EF84D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89383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6207507-22B6-42BA-A5EB-1BAD2FBB3FD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39780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881964C-E0B9-4517-9180-1FAE9060085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3052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8E636F27-F5BD-433D-91D4-7DA47109E96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74198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C53A164-3475-4693-9EF2-BCD305CE38C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05087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AB74F9C9-995B-4B4F-B8F5-4BFC481D7BC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83381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1CA3F26-F84F-4CB9-B3AF-86B6DB9EC11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39999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B5F64AF-2B46-405D-BDC7-EE866571E06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34649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1DB47A-4120-43F5-AB1D-41414C5CDE4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7260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F700358-535B-4A18-A8B3-DDA7999F377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73771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6"/>
          <p:cNvGrpSpPr>
            <a:grpSpLocks/>
          </p:cNvGrpSpPr>
          <p:nvPr/>
        </p:nvGrpSpPr>
        <p:grpSpPr bwMode="auto">
          <a:xfrm>
            <a:off x="0" y="1460500"/>
            <a:ext cx="9144000" cy="46038"/>
            <a:chOff x="0" y="1613647"/>
            <a:chExt cx="9144000" cy="45291"/>
          </a:xfrm>
        </p:grpSpPr>
        <p:cxnSp>
          <p:nvCxnSpPr>
            <p:cNvPr id="5" name="Straight Connector 4"/>
            <p:cNvCxnSpPr/>
            <p:nvPr/>
          </p:nvCxnSpPr>
          <p:spPr>
            <a:xfrm>
              <a:off x="0" y="1657376"/>
              <a:ext cx="9144000" cy="1562"/>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0" y="1613647"/>
              <a:ext cx="9144000" cy="156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oup 9"/>
          <p:cNvGrpSpPr>
            <a:grpSpLocks/>
          </p:cNvGrpSpPr>
          <p:nvPr/>
        </p:nvGrpSpPr>
        <p:grpSpPr bwMode="auto">
          <a:xfrm>
            <a:off x="0" y="4953000"/>
            <a:ext cx="9144000" cy="46038"/>
            <a:chOff x="0" y="1613647"/>
            <a:chExt cx="9144000" cy="45291"/>
          </a:xfrm>
        </p:grpSpPr>
        <p:cxnSp>
          <p:nvCxnSpPr>
            <p:cNvPr id="8" name="Straight Connector 7"/>
            <p:cNvCxnSpPr/>
            <p:nvPr/>
          </p:nvCxnSpPr>
          <p:spPr>
            <a:xfrm>
              <a:off x="0" y="1657376"/>
              <a:ext cx="9144000" cy="1562"/>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56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Oval 9"/>
          <p:cNvSpPr>
            <a:spLocks noChangeAspect="1"/>
          </p:cNvSpPr>
          <p:nvPr/>
        </p:nvSpPr>
        <p:spPr>
          <a:xfrm>
            <a:off x="121024" y="85165"/>
            <a:ext cx="4433047" cy="4433047"/>
          </a:xfrm>
          <a:prstGeom prst="ellipse">
            <a:avLst/>
          </a:prstGeom>
          <a:gradFill flip="none" rotWithShape="1">
            <a:gsLst>
              <a:gs pos="0">
                <a:schemeClr val="accent1"/>
              </a:gs>
              <a:gs pos="50000">
                <a:schemeClr val="accent1">
                  <a:lumMod val="75000"/>
                </a:schemeClr>
              </a:gs>
              <a:gs pos="100000">
                <a:schemeClr val="accent1"/>
              </a:gs>
            </a:gsLst>
            <a:lin ang="8400000" scaled="0"/>
            <a:tileRect/>
          </a:gradFill>
          <a:ln>
            <a:noFill/>
          </a:ln>
          <a:effectLst>
            <a:outerShdw blurRad="50800" dist="38100" dir="5400000" algn="t" rotWithShape="0">
              <a:prstClr val="black">
                <a:alpha val="40000"/>
              </a:prstClr>
            </a:outerShdw>
          </a:effectLst>
          <a:scene3d>
            <a:camera prst="orthographicFront"/>
            <a:lightRig rig="chilly" dir="t">
              <a:rot lat="0" lon="0" rev="16800000"/>
            </a:lightRig>
          </a:scene3d>
          <a:sp3d>
            <a:bevelT w="127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a:solidFill>
                <a:prstClr val="white"/>
              </a:solidFill>
            </a:endParaRPr>
          </a:p>
        </p:txBody>
      </p:sp>
      <p:sp>
        <p:nvSpPr>
          <p:cNvPr id="11" name="Oval 10"/>
          <p:cNvSpPr/>
          <p:nvPr/>
        </p:nvSpPr>
        <p:spPr>
          <a:xfrm>
            <a:off x="179294" y="112058"/>
            <a:ext cx="4201255" cy="4201255"/>
          </a:xfrm>
          <a:prstGeom prst="ellipse">
            <a:avLst/>
          </a:prstGeom>
          <a:gradFill flip="none" rotWithShape="1">
            <a:gsLst>
              <a:gs pos="0">
                <a:schemeClr val="accent2">
                  <a:alpha val="30000"/>
                </a:schemeClr>
              </a:gs>
              <a:gs pos="100000">
                <a:schemeClr val="accent2">
                  <a:lumMod val="75000"/>
                  <a:alpha val="30000"/>
                </a:schemeClr>
              </a:gs>
            </a:gsLst>
            <a:lin ang="2700000" scaled="1"/>
            <a:tileRect/>
          </a:gradFill>
          <a:ln>
            <a:noFill/>
          </a:ln>
          <a:effectLst>
            <a:innerShdw blurRad="38100" dist="12700" dir="27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a:solidFill>
                <a:prstClr val="white"/>
              </a:solidFill>
            </a:endParaRPr>
          </a:p>
        </p:txBody>
      </p:sp>
      <p:sp>
        <p:nvSpPr>
          <p:cNvPr id="12" name="Oval 11"/>
          <p:cNvSpPr/>
          <p:nvPr/>
        </p:nvSpPr>
        <p:spPr>
          <a:xfrm>
            <a:off x="264460" y="138952"/>
            <a:ext cx="3988777" cy="4056383"/>
          </a:xfrm>
          <a:prstGeom prst="ellipse">
            <a:avLst/>
          </a:prstGeom>
          <a:gradFill flip="none" rotWithShape="1">
            <a:gsLst>
              <a:gs pos="0">
                <a:schemeClr val="accent2">
                  <a:alpha val="30000"/>
                </a:schemeClr>
              </a:gs>
              <a:gs pos="100000">
                <a:schemeClr val="accent2">
                  <a:lumMod val="75000"/>
                  <a:alpha val="30000"/>
                </a:schemeClr>
              </a:gs>
            </a:gsLst>
            <a:lin ang="2700000" scaled="1"/>
            <a:tileRect/>
          </a:gradFill>
          <a:ln>
            <a:noFill/>
          </a:ln>
          <a:effectLst>
            <a:innerShdw blurRad="38100" dist="12700" dir="27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a:solidFill>
                <a:prstClr val="white"/>
              </a:solidFill>
            </a:endParaRPr>
          </a:p>
        </p:txBody>
      </p:sp>
      <p:sp>
        <p:nvSpPr>
          <p:cNvPr id="13" name="Oval 12"/>
          <p:cNvSpPr/>
          <p:nvPr/>
        </p:nvSpPr>
        <p:spPr>
          <a:xfrm>
            <a:off x="264460" y="138953"/>
            <a:ext cx="3897026" cy="3897026"/>
          </a:xfrm>
          <a:prstGeom prst="ellipse">
            <a:avLst/>
          </a:prstGeom>
          <a:gradFill flip="none" rotWithShape="1">
            <a:gsLst>
              <a:gs pos="0">
                <a:schemeClr val="accent2">
                  <a:alpha val="30000"/>
                </a:schemeClr>
              </a:gs>
              <a:gs pos="100000">
                <a:schemeClr val="accent2">
                  <a:lumMod val="75000"/>
                  <a:alpha val="30000"/>
                </a:schemeClr>
              </a:gs>
            </a:gsLst>
            <a:lin ang="2700000" scaled="1"/>
            <a:tileRect/>
          </a:gradFill>
          <a:ln>
            <a:noFill/>
          </a:ln>
          <a:effectLst>
            <a:innerShdw blurRad="127000" dist="63500" dir="162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a:solidFill>
                <a:prstClr val="white"/>
              </a:solidFill>
            </a:endParaRPr>
          </a:p>
        </p:txBody>
      </p:sp>
      <p:sp>
        <p:nvSpPr>
          <p:cNvPr id="2" name="Title 1"/>
          <p:cNvSpPr>
            <a:spLocks noGrp="1"/>
          </p:cNvSpPr>
          <p:nvPr>
            <p:ph type="ctrTitle"/>
          </p:nvPr>
        </p:nvSpPr>
        <p:spPr>
          <a:xfrm>
            <a:off x="4114800" y="1572768"/>
            <a:ext cx="4910328" cy="2130552"/>
          </a:xfrm>
        </p:spPr>
        <p:txBody>
          <a:bodyPr anchor="b" anchorCtr="0"/>
          <a:lstStyle>
            <a:lvl1pPr algn="r" defTabSz="914400" rtl="0" eaLnBrk="1" latinLnBrk="0" hangingPunct="1">
              <a:spcBef>
                <a:spcPct val="0"/>
              </a:spcBef>
              <a:buNone/>
              <a:defRPr sz="4800" b="1" kern="1200">
                <a:solidFill>
                  <a:schemeClr val="tx1"/>
                </a:solidFill>
                <a:effectLst>
                  <a:outerShdw blurRad="50800" dist="50800" dir="2700000" algn="tl" rotWithShape="0">
                    <a:schemeClr val="bg1">
                      <a:alpha val="30000"/>
                    </a:scheme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114800" y="3711388"/>
            <a:ext cx="4910328" cy="886968"/>
          </a:xfrm>
        </p:spPr>
        <p:txBody>
          <a:bodyPr/>
          <a:lstStyle>
            <a:lvl1pPr marL="0" indent="0" algn="r" defTabSz="914400" rtl="0" eaLnBrk="1" latinLnBrk="0" hangingPunct="1">
              <a:spcBef>
                <a:spcPct val="20000"/>
              </a:spcBef>
              <a:buClr>
                <a:schemeClr val="accent1"/>
              </a:buClr>
              <a:buSzPct val="90000"/>
              <a:buFont typeface="Wingdings" pitchFamily="2" charset="2"/>
              <a:buNone/>
              <a:defRPr sz="2400" b="1" kern="1200">
                <a:solidFill>
                  <a:schemeClr val="tx1">
                    <a:tint val="75000"/>
                  </a:schemeClr>
                </a:solidFill>
                <a:effectLst>
                  <a:outerShdw blurRad="50800" dist="50800" dir="2700000" algn="tl" rotWithShape="0">
                    <a:schemeClr val="bg1">
                      <a:alpha val="3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14"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1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16" name="Slide Number Placeholder 5"/>
          <p:cNvSpPr>
            <a:spLocks noGrp="1"/>
          </p:cNvSpPr>
          <p:nvPr>
            <p:ph type="sldNum" sz="quarter" idx="12"/>
          </p:nvPr>
        </p:nvSpPr>
        <p:spPr/>
        <p:txBody>
          <a:bodyPr/>
          <a:lstStyle>
            <a:lvl1pPr>
              <a:defRPr/>
            </a:lvl1pPr>
          </a:lstStyle>
          <a:p>
            <a:fld id="{19341BE6-51AC-43E1-8CB4-6BFBC984577E}" type="slidenum">
              <a:rPr lang="en-US" altLang="en-US"/>
              <a:pPr/>
              <a:t>‹#›</a:t>
            </a:fld>
            <a:endParaRPr lang="en-US" altLang="en-US"/>
          </a:p>
        </p:txBody>
      </p:sp>
    </p:spTree>
    <p:extLst>
      <p:ext uri="{BB962C8B-B14F-4D97-AF65-F5344CB8AC3E}">
        <p14:creationId xmlns:p14="http://schemas.microsoft.com/office/powerpoint/2010/main" val="25454369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grpSp>
        <p:nvGrpSpPr>
          <p:cNvPr id="4" name="Group 10"/>
          <p:cNvGrpSpPr>
            <a:grpSpLocks/>
          </p:cNvGrpSpPr>
          <p:nvPr/>
        </p:nvGrpSpPr>
        <p:grpSpPr bwMode="auto">
          <a:xfrm>
            <a:off x="0" y="1584325"/>
            <a:ext cx="9144000" cy="44450"/>
            <a:chOff x="0" y="1613647"/>
            <a:chExt cx="9144000" cy="45291"/>
          </a:xfrm>
        </p:grpSpPr>
        <p:cxnSp>
          <p:nvCxnSpPr>
            <p:cNvPr id="5" name="Straight Connector 4"/>
            <p:cNvCxnSpPr/>
            <p:nvPr/>
          </p:nvCxnSpPr>
          <p:spPr>
            <a:xfrm>
              <a:off x="0" y="1657321"/>
              <a:ext cx="9144000" cy="1617"/>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0" y="1613647"/>
              <a:ext cx="9144000" cy="161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1pPr>
              <a:spcBef>
                <a:spcPts val="20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ED4C6767-8AB2-41BF-921A-3DF6B47DCCAD}" type="slidenum">
              <a:rPr lang="en-US" altLang="en-US"/>
              <a:pPr/>
              <a:t>‹#›</a:t>
            </a:fld>
            <a:endParaRPr lang="en-US" altLang="en-US"/>
          </a:p>
        </p:txBody>
      </p:sp>
    </p:spTree>
    <p:extLst>
      <p:ext uri="{BB962C8B-B14F-4D97-AF65-F5344CB8AC3E}">
        <p14:creationId xmlns:p14="http://schemas.microsoft.com/office/powerpoint/2010/main" val="167908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Slide with Picture">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Group 6"/>
          <p:cNvGrpSpPr>
            <a:grpSpLocks/>
          </p:cNvGrpSpPr>
          <p:nvPr/>
        </p:nvGrpSpPr>
        <p:grpSpPr bwMode="auto">
          <a:xfrm>
            <a:off x="0" y="1460500"/>
            <a:ext cx="9144000" cy="46038"/>
            <a:chOff x="0" y="1613647"/>
            <a:chExt cx="9144000" cy="45291"/>
          </a:xfrm>
        </p:grpSpPr>
        <p:cxnSp>
          <p:nvCxnSpPr>
            <p:cNvPr id="6" name="Straight Connector 5"/>
            <p:cNvCxnSpPr/>
            <p:nvPr/>
          </p:nvCxnSpPr>
          <p:spPr>
            <a:xfrm>
              <a:off x="0" y="1657376"/>
              <a:ext cx="9144000" cy="1562"/>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0" y="1613647"/>
              <a:ext cx="9144000" cy="156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oup 9"/>
          <p:cNvGrpSpPr>
            <a:grpSpLocks/>
          </p:cNvGrpSpPr>
          <p:nvPr/>
        </p:nvGrpSpPr>
        <p:grpSpPr bwMode="auto">
          <a:xfrm>
            <a:off x="0" y="4953000"/>
            <a:ext cx="9144000" cy="46038"/>
            <a:chOff x="0" y="1613647"/>
            <a:chExt cx="9144000" cy="45291"/>
          </a:xfrm>
        </p:grpSpPr>
        <p:cxnSp>
          <p:nvCxnSpPr>
            <p:cNvPr id="9" name="Straight Connector 8"/>
            <p:cNvCxnSpPr/>
            <p:nvPr/>
          </p:nvCxnSpPr>
          <p:spPr>
            <a:xfrm>
              <a:off x="0" y="1657376"/>
              <a:ext cx="9144000" cy="1562"/>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1613647"/>
              <a:ext cx="9144000" cy="156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p:cNvSpPr>
            <a:spLocks noChangeAspect="1"/>
          </p:cNvSpPr>
          <p:nvPr/>
        </p:nvSpPr>
        <p:spPr>
          <a:xfrm>
            <a:off x="134471" y="685800"/>
            <a:ext cx="5268049" cy="5268049"/>
          </a:xfrm>
          <a:prstGeom prst="ellipse">
            <a:avLst/>
          </a:prstGeom>
          <a:gradFill flip="none" rotWithShape="1">
            <a:gsLst>
              <a:gs pos="0">
                <a:schemeClr val="accent1"/>
              </a:gs>
              <a:gs pos="50000">
                <a:schemeClr val="accent1">
                  <a:lumMod val="75000"/>
                </a:schemeClr>
              </a:gs>
              <a:gs pos="100000">
                <a:schemeClr val="accent1"/>
              </a:gs>
            </a:gsLst>
            <a:lin ang="8400000" scaled="0"/>
            <a:tileRect/>
          </a:gradFill>
          <a:ln>
            <a:noFill/>
          </a:ln>
          <a:effectLst>
            <a:outerShdw blurRad="50800" dist="38100" dir="5400000" algn="t" rotWithShape="0">
              <a:prstClr val="black">
                <a:alpha val="40000"/>
              </a:prstClr>
            </a:outerShdw>
          </a:effectLst>
          <a:scene3d>
            <a:camera prst="orthographicFront"/>
            <a:lightRig rig="chilly" dir="t">
              <a:rot lat="0" lon="0" rev="16800000"/>
            </a:lightRig>
          </a:scene3d>
          <a:sp3d>
            <a:bevelT w="127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a:solidFill>
                <a:prstClr val="white"/>
              </a:solidFill>
            </a:endParaRPr>
          </a:p>
        </p:txBody>
      </p:sp>
      <p:sp>
        <p:nvSpPr>
          <p:cNvPr id="12" name="Oval 11"/>
          <p:cNvSpPr/>
          <p:nvPr/>
        </p:nvSpPr>
        <p:spPr>
          <a:xfrm>
            <a:off x="229676" y="712694"/>
            <a:ext cx="4983480" cy="4983480"/>
          </a:xfrm>
          <a:prstGeom prst="ellipse">
            <a:avLst/>
          </a:prstGeom>
          <a:gradFill flip="none" rotWithShape="1">
            <a:gsLst>
              <a:gs pos="0">
                <a:schemeClr val="accent2">
                  <a:alpha val="30000"/>
                </a:schemeClr>
              </a:gs>
              <a:gs pos="100000">
                <a:schemeClr val="accent2">
                  <a:lumMod val="75000"/>
                  <a:alpha val="30000"/>
                </a:schemeClr>
              </a:gs>
            </a:gsLst>
            <a:lin ang="2700000" scaled="1"/>
            <a:tileRect/>
          </a:gradFill>
          <a:ln>
            <a:noFill/>
          </a:ln>
          <a:effectLst>
            <a:innerShdw blurRad="38100" dist="12700" dir="27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a:solidFill>
                <a:prstClr val="white"/>
              </a:solidFill>
            </a:endParaRPr>
          </a:p>
        </p:txBody>
      </p:sp>
      <p:sp>
        <p:nvSpPr>
          <p:cNvPr id="2" name="Title 1"/>
          <p:cNvSpPr>
            <a:spLocks noGrp="1"/>
          </p:cNvSpPr>
          <p:nvPr>
            <p:ph type="ctrTitle"/>
          </p:nvPr>
        </p:nvSpPr>
        <p:spPr>
          <a:xfrm>
            <a:off x="5365376" y="1573306"/>
            <a:ext cx="3653117" cy="2133600"/>
          </a:xfrm>
        </p:spPr>
        <p:txBody>
          <a:bodyPr anchor="b" anchorCtr="0"/>
          <a:lstStyle>
            <a:lvl1pPr algn="r">
              <a:defRPr/>
            </a:lvl1pPr>
          </a:lstStyle>
          <a:p>
            <a:r>
              <a:rPr lang="en-US" smtClean="0"/>
              <a:t>Click to edit Master title style</a:t>
            </a:r>
            <a:endParaRPr/>
          </a:p>
        </p:txBody>
      </p:sp>
      <p:sp>
        <p:nvSpPr>
          <p:cNvPr id="3" name="Subtitle 2"/>
          <p:cNvSpPr>
            <a:spLocks noGrp="1"/>
          </p:cNvSpPr>
          <p:nvPr>
            <p:ph type="subTitle" idx="1"/>
          </p:nvPr>
        </p:nvSpPr>
        <p:spPr>
          <a:xfrm>
            <a:off x="5365376" y="3998259"/>
            <a:ext cx="3653117" cy="883024"/>
          </a:xfrm>
        </p:spPr>
        <p:txBody>
          <a:bodyPr/>
          <a:lstStyle>
            <a:lvl1pPr marL="0" indent="0" algn="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18" name="Picture Placeholder 24"/>
          <p:cNvSpPr>
            <a:spLocks noGrp="1"/>
          </p:cNvSpPr>
          <p:nvPr>
            <p:ph type="pic" sz="quarter" idx="13"/>
          </p:nvPr>
        </p:nvSpPr>
        <p:spPr>
          <a:xfrm>
            <a:off x="241232" y="716992"/>
            <a:ext cx="4906459" cy="4852935"/>
          </a:xfrm>
          <a:prstGeom prst="ellipse">
            <a:avLst/>
          </a:prstGeom>
          <a:effectLst>
            <a:innerShdw blurRad="63500" dist="50800" dir="16200000">
              <a:prstClr val="black">
                <a:alpha val="30000"/>
              </a:prstClr>
            </a:innerShdw>
          </a:effectLst>
        </p:spPr>
        <p:txBody>
          <a:bodyPr/>
          <a:lstStyle>
            <a:lvl1pPr algn="r">
              <a:buNone/>
              <a:defRPr sz="1800"/>
            </a:lvl1pPr>
          </a:lstStyle>
          <a:p>
            <a:pPr lvl="0"/>
            <a:r>
              <a:rPr lang="en-US" noProof="0" smtClean="0"/>
              <a:t>Click icon to add picture</a:t>
            </a:r>
            <a:endParaRPr noProof="0"/>
          </a:p>
        </p:txBody>
      </p:sp>
      <p:sp>
        <p:nvSpPr>
          <p:cNvPr id="13" name="Date Placeholder 3"/>
          <p:cNvSpPr>
            <a:spLocks noGrp="1"/>
          </p:cNvSpPr>
          <p:nvPr>
            <p:ph type="dt" sz="half" idx="14"/>
          </p:nvPr>
        </p:nvSpPr>
        <p:spPr/>
        <p:txBody>
          <a:bodyPr/>
          <a:lstStyle>
            <a:lvl1pPr>
              <a:defRPr/>
            </a:lvl1pPr>
          </a:lstStyle>
          <a:p>
            <a:pPr>
              <a:defRPr/>
            </a:pPr>
            <a:endParaRPr lang="en-US">
              <a:solidFill>
                <a:prstClr val="white">
                  <a:tint val="75000"/>
                </a:prstClr>
              </a:solidFill>
            </a:endParaRPr>
          </a:p>
        </p:txBody>
      </p:sp>
      <p:sp>
        <p:nvSpPr>
          <p:cNvPr id="14" name="Footer Placeholder 4"/>
          <p:cNvSpPr>
            <a:spLocks noGrp="1"/>
          </p:cNvSpPr>
          <p:nvPr>
            <p:ph type="ftr" sz="quarter" idx="15"/>
          </p:nvPr>
        </p:nvSpPr>
        <p:spPr>
          <a:xfrm>
            <a:off x="3124200" y="6356350"/>
            <a:ext cx="2895600" cy="365125"/>
          </a:xfrm>
        </p:spPr>
        <p:txBody>
          <a:bodyPr/>
          <a:lstStyle>
            <a:lvl1pPr algn="ctr">
              <a:defRPr/>
            </a:lvl1pPr>
          </a:lstStyle>
          <a:p>
            <a:pPr>
              <a:defRPr/>
            </a:pPr>
            <a:endParaRPr lang="en-US">
              <a:solidFill>
                <a:prstClr val="white">
                  <a:tint val="75000"/>
                </a:prstClr>
              </a:solidFill>
            </a:endParaRPr>
          </a:p>
        </p:txBody>
      </p:sp>
    </p:spTree>
    <p:extLst>
      <p:ext uri="{BB962C8B-B14F-4D97-AF65-F5344CB8AC3E}">
        <p14:creationId xmlns:p14="http://schemas.microsoft.com/office/powerpoint/2010/main" val="1547674137"/>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Group 7"/>
          <p:cNvGrpSpPr>
            <a:grpSpLocks/>
          </p:cNvGrpSpPr>
          <p:nvPr/>
        </p:nvGrpSpPr>
        <p:grpSpPr bwMode="auto">
          <a:xfrm>
            <a:off x="0" y="1447800"/>
            <a:ext cx="9144000" cy="46038"/>
            <a:chOff x="0" y="1613647"/>
            <a:chExt cx="9144000" cy="45291"/>
          </a:xfrm>
        </p:grpSpPr>
        <p:cxnSp>
          <p:nvCxnSpPr>
            <p:cNvPr id="5" name="Straight Connector 4"/>
            <p:cNvCxnSpPr/>
            <p:nvPr/>
          </p:nvCxnSpPr>
          <p:spPr>
            <a:xfrm>
              <a:off x="0" y="1657376"/>
              <a:ext cx="9144000" cy="1562"/>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0" y="1613647"/>
              <a:ext cx="9144000" cy="156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oup 10"/>
          <p:cNvGrpSpPr>
            <a:grpSpLocks/>
          </p:cNvGrpSpPr>
          <p:nvPr/>
        </p:nvGrpSpPr>
        <p:grpSpPr bwMode="auto">
          <a:xfrm>
            <a:off x="0" y="4940300"/>
            <a:ext cx="9144000" cy="44450"/>
            <a:chOff x="0" y="1613647"/>
            <a:chExt cx="9144000" cy="45291"/>
          </a:xfrm>
        </p:grpSpPr>
        <p:cxnSp>
          <p:nvCxnSpPr>
            <p:cNvPr id="8" name="Straight Connector 7"/>
            <p:cNvCxnSpPr/>
            <p:nvPr/>
          </p:nvCxnSpPr>
          <p:spPr>
            <a:xfrm>
              <a:off x="0" y="1657321"/>
              <a:ext cx="9144000" cy="1617"/>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61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457200" y="2133600"/>
            <a:ext cx="8228013" cy="1362075"/>
          </a:xfrm>
        </p:spPr>
        <p:txBody>
          <a:bodyPr anchor="b" anchorCtr="0"/>
          <a:lstStyle>
            <a:lvl1pPr algn="ctr">
              <a:defRPr sz="4800" b="1" cap="none" baseline="0"/>
            </a:lvl1pPr>
          </a:lstStyle>
          <a:p>
            <a:r>
              <a:rPr lang="en-US" smtClean="0"/>
              <a:t>Click to edit Master title style</a:t>
            </a:r>
            <a:endParaRPr/>
          </a:p>
        </p:txBody>
      </p:sp>
      <p:sp>
        <p:nvSpPr>
          <p:cNvPr id="3" name="Text Placeholder 2"/>
          <p:cNvSpPr>
            <a:spLocks noGrp="1"/>
          </p:cNvSpPr>
          <p:nvPr>
            <p:ph type="body" idx="1"/>
          </p:nvPr>
        </p:nvSpPr>
        <p:spPr>
          <a:xfrm>
            <a:off x="457200" y="3529013"/>
            <a:ext cx="8228013" cy="1347787"/>
          </a:xfrm>
        </p:spPr>
        <p:txBody>
          <a:bodyPr anchor="t" anchorCtr="0"/>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11"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12" name="Slide Number Placeholder 5"/>
          <p:cNvSpPr>
            <a:spLocks noGrp="1"/>
          </p:cNvSpPr>
          <p:nvPr>
            <p:ph type="sldNum" sz="quarter" idx="12"/>
          </p:nvPr>
        </p:nvSpPr>
        <p:spPr/>
        <p:txBody>
          <a:bodyPr/>
          <a:lstStyle>
            <a:lvl1pPr>
              <a:defRPr/>
            </a:lvl1pPr>
          </a:lstStyle>
          <a:p>
            <a:fld id="{8518CBA6-DFD1-4810-9C7F-F24C3FFF62EB}" type="slidenum">
              <a:rPr lang="en-US" altLang="en-US"/>
              <a:pPr/>
              <a:t>‹#›</a:t>
            </a:fld>
            <a:endParaRPr lang="en-US" altLang="en-US"/>
          </a:p>
        </p:txBody>
      </p:sp>
    </p:spTree>
    <p:extLst>
      <p:ext uri="{BB962C8B-B14F-4D97-AF65-F5344CB8AC3E}">
        <p14:creationId xmlns:p14="http://schemas.microsoft.com/office/powerpoint/2010/main" val="226130296"/>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5" name="Group 16"/>
          <p:cNvGrpSpPr>
            <a:grpSpLocks/>
          </p:cNvGrpSpPr>
          <p:nvPr/>
        </p:nvGrpSpPr>
        <p:grpSpPr bwMode="auto">
          <a:xfrm>
            <a:off x="0" y="1584325"/>
            <a:ext cx="9144000" cy="44450"/>
            <a:chOff x="0" y="1613647"/>
            <a:chExt cx="9144000" cy="45291"/>
          </a:xfrm>
        </p:grpSpPr>
        <p:cxnSp>
          <p:nvCxnSpPr>
            <p:cNvPr id="6" name="Straight Connector 5"/>
            <p:cNvCxnSpPr/>
            <p:nvPr/>
          </p:nvCxnSpPr>
          <p:spPr>
            <a:xfrm>
              <a:off x="0" y="1657321"/>
              <a:ext cx="9144000" cy="1617"/>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0" y="1613647"/>
              <a:ext cx="9144000" cy="161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57200" y="2057401"/>
            <a:ext cx="3931920" cy="3980328"/>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54880" y="2057401"/>
            <a:ext cx="3931920" cy="3980328"/>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Date Placeholder 4"/>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9" name="Footer Placeholder 5"/>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10" name="Slide Number Placeholder 6"/>
          <p:cNvSpPr>
            <a:spLocks noGrp="1"/>
          </p:cNvSpPr>
          <p:nvPr>
            <p:ph type="sldNum" sz="quarter" idx="12"/>
          </p:nvPr>
        </p:nvSpPr>
        <p:spPr/>
        <p:txBody>
          <a:bodyPr/>
          <a:lstStyle>
            <a:lvl1pPr>
              <a:defRPr/>
            </a:lvl1pPr>
          </a:lstStyle>
          <a:p>
            <a:fld id="{93569857-93B8-42E7-91AD-8DF4150A6CC4}" type="slidenum">
              <a:rPr lang="en-US" altLang="en-US"/>
              <a:pPr/>
              <a:t>‹#›</a:t>
            </a:fld>
            <a:endParaRPr lang="en-US" altLang="en-US"/>
          </a:p>
        </p:txBody>
      </p:sp>
    </p:spTree>
    <p:extLst>
      <p:ext uri="{BB962C8B-B14F-4D97-AF65-F5344CB8AC3E}">
        <p14:creationId xmlns:p14="http://schemas.microsoft.com/office/powerpoint/2010/main" val="25652311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7" name="Group 6"/>
          <p:cNvGrpSpPr>
            <a:grpSpLocks/>
          </p:cNvGrpSpPr>
          <p:nvPr/>
        </p:nvGrpSpPr>
        <p:grpSpPr bwMode="auto">
          <a:xfrm>
            <a:off x="0" y="1584325"/>
            <a:ext cx="9144000" cy="44450"/>
            <a:chOff x="0" y="1613647"/>
            <a:chExt cx="9144000" cy="45291"/>
          </a:xfrm>
        </p:grpSpPr>
        <p:cxnSp>
          <p:nvCxnSpPr>
            <p:cNvPr id="8" name="Straight Connector 7"/>
            <p:cNvCxnSpPr/>
            <p:nvPr/>
          </p:nvCxnSpPr>
          <p:spPr>
            <a:xfrm>
              <a:off x="0" y="1657321"/>
              <a:ext cx="9144000" cy="1617"/>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61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57200" y="1734670"/>
            <a:ext cx="3931920" cy="744071"/>
          </a:xfrm>
        </p:spPr>
        <p:txBody>
          <a:bodyPr anchor="ctr" anchorCtr="0">
            <a:noAutofit/>
          </a:bodyPr>
          <a:lstStyle>
            <a:lvl1pPr marL="0" indent="0" algn="ctr">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514600"/>
            <a:ext cx="3931920" cy="3523129"/>
          </a:xfrm>
        </p:spPr>
        <p:txBody>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54880" y="1734670"/>
            <a:ext cx="3931920" cy="744071"/>
          </a:xfrm>
        </p:spPr>
        <p:txBody>
          <a:bodyPr anchor="ctr" anchorCtr="0">
            <a:noAutofit/>
          </a:bodyPr>
          <a:lstStyle>
            <a:lvl1pPr marL="0" indent="0" algn="ctr">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514600"/>
            <a:ext cx="3931920" cy="3523129"/>
          </a:xfrm>
        </p:spPr>
        <p:txBody>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Date Placeholder 6"/>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11" name="Footer Placeholder 7"/>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12" name="Slide Number Placeholder 8"/>
          <p:cNvSpPr>
            <a:spLocks noGrp="1"/>
          </p:cNvSpPr>
          <p:nvPr>
            <p:ph type="sldNum" sz="quarter" idx="12"/>
          </p:nvPr>
        </p:nvSpPr>
        <p:spPr/>
        <p:txBody>
          <a:bodyPr/>
          <a:lstStyle>
            <a:lvl1pPr>
              <a:defRPr/>
            </a:lvl1pPr>
          </a:lstStyle>
          <a:p>
            <a:fld id="{1D64A18C-DF0C-4254-B584-B047546DC44B}" type="slidenum">
              <a:rPr lang="en-US" altLang="en-US"/>
              <a:pPr/>
              <a:t>‹#›</a:t>
            </a:fld>
            <a:endParaRPr lang="en-US" altLang="en-US"/>
          </a:p>
        </p:txBody>
      </p:sp>
    </p:spTree>
    <p:extLst>
      <p:ext uri="{BB962C8B-B14F-4D97-AF65-F5344CB8AC3E}">
        <p14:creationId xmlns:p14="http://schemas.microsoft.com/office/powerpoint/2010/main" val="2467974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6"/>
          <p:cNvGrpSpPr>
            <a:grpSpLocks/>
          </p:cNvGrpSpPr>
          <p:nvPr/>
        </p:nvGrpSpPr>
        <p:grpSpPr bwMode="auto">
          <a:xfrm>
            <a:off x="0" y="1584325"/>
            <a:ext cx="9144000" cy="44450"/>
            <a:chOff x="0" y="1613647"/>
            <a:chExt cx="9144000" cy="45291"/>
          </a:xfrm>
        </p:grpSpPr>
        <p:cxnSp>
          <p:nvCxnSpPr>
            <p:cNvPr id="4" name="Straight Connector 3"/>
            <p:cNvCxnSpPr/>
            <p:nvPr/>
          </p:nvCxnSpPr>
          <p:spPr>
            <a:xfrm>
              <a:off x="0" y="1657321"/>
              <a:ext cx="9144000" cy="1617"/>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0" y="1613647"/>
              <a:ext cx="9144000" cy="161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smtClean="0"/>
              <a:t>Click to edit Master title style</a:t>
            </a:r>
            <a:endParaRPr/>
          </a:p>
        </p:txBody>
      </p:sp>
      <p:sp>
        <p:nvSpPr>
          <p:cNvPr id="6" name="Date Placeholder 2"/>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7" name="Footer Placeholder 3"/>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8" name="Slide Number Placeholder 4"/>
          <p:cNvSpPr>
            <a:spLocks noGrp="1"/>
          </p:cNvSpPr>
          <p:nvPr>
            <p:ph type="sldNum" sz="quarter" idx="12"/>
          </p:nvPr>
        </p:nvSpPr>
        <p:spPr/>
        <p:txBody>
          <a:bodyPr/>
          <a:lstStyle>
            <a:lvl1pPr>
              <a:defRPr/>
            </a:lvl1pPr>
          </a:lstStyle>
          <a:p>
            <a:fld id="{50A6DBC2-C62B-4ACC-A8A5-00B258BD13DA}" type="slidenum">
              <a:rPr lang="en-US" altLang="en-US"/>
              <a:pPr/>
              <a:t>‹#›</a:t>
            </a:fld>
            <a:endParaRPr lang="en-US" altLang="en-US"/>
          </a:p>
        </p:txBody>
      </p:sp>
    </p:spTree>
    <p:extLst>
      <p:ext uri="{BB962C8B-B14F-4D97-AF65-F5344CB8AC3E}">
        <p14:creationId xmlns:p14="http://schemas.microsoft.com/office/powerpoint/2010/main" val="9968685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016E58C6-1C61-4197-8E80-C9C8D97067A6}" type="slidenum">
              <a:rPr lang="en-US" altLang="en-US"/>
              <a:pPr/>
              <a:t>‹#›</a:t>
            </a:fld>
            <a:endParaRPr lang="en-US" altLang="en-US"/>
          </a:p>
        </p:txBody>
      </p:sp>
    </p:spTree>
    <p:extLst>
      <p:ext uri="{BB962C8B-B14F-4D97-AF65-F5344CB8AC3E}">
        <p14:creationId xmlns:p14="http://schemas.microsoft.com/office/powerpoint/2010/main" val="3140032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658906"/>
            <a:ext cx="3602039" cy="1162050"/>
          </a:xfrm>
        </p:spPr>
        <p:txBody>
          <a:bodyPr anchor="b"/>
          <a:lstStyle>
            <a:lvl1pPr algn="ctr">
              <a:defRPr sz="3600" b="1"/>
            </a:lvl1pPr>
          </a:lstStyle>
          <a:p>
            <a:r>
              <a:rPr lang="en-US" smtClean="0"/>
              <a:t>Click to edit Master title style</a:t>
            </a:r>
            <a:endParaRPr/>
          </a:p>
        </p:txBody>
      </p:sp>
      <p:sp>
        <p:nvSpPr>
          <p:cNvPr id="3" name="Content Placeholder 2"/>
          <p:cNvSpPr>
            <a:spLocks noGrp="1"/>
          </p:cNvSpPr>
          <p:nvPr>
            <p:ph idx="1"/>
          </p:nvPr>
        </p:nvSpPr>
        <p:spPr>
          <a:xfrm>
            <a:off x="4473388" y="273051"/>
            <a:ext cx="4206240" cy="5778500"/>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457199" y="1905001"/>
            <a:ext cx="3602039" cy="3733800"/>
          </a:xfrm>
        </p:spPr>
        <p:txBody>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lvl1pPr>
              <a:defRPr/>
            </a:lvl1pPr>
          </a:lstStyle>
          <a:p>
            <a:fld id="{A378EE1C-B887-4947-99D8-8043795EEEDE}" type="slidenum">
              <a:rPr lang="en-US" altLang="en-US"/>
              <a:pPr/>
              <a:t>‹#›</a:t>
            </a:fld>
            <a:endParaRPr lang="en-US" altLang="en-US"/>
          </a:p>
        </p:txBody>
      </p:sp>
    </p:spTree>
    <p:extLst>
      <p:ext uri="{BB962C8B-B14F-4D97-AF65-F5344CB8AC3E}">
        <p14:creationId xmlns:p14="http://schemas.microsoft.com/office/powerpoint/2010/main" val="11641777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Group 6"/>
          <p:cNvGrpSpPr>
            <a:grpSpLocks/>
          </p:cNvGrpSpPr>
          <p:nvPr/>
        </p:nvGrpSpPr>
        <p:grpSpPr bwMode="auto">
          <a:xfrm>
            <a:off x="0" y="1179513"/>
            <a:ext cx="9144000" cy="44450"/>
            <a:chOff x="0" y="1613647"/>
            <a:chExt cx="9144000" cy="45291"/>
          </a:xfrm>
        </p:grpSpPr>
        <p:cxnSp>
          <p:nvCxnSpPr>
            <p:cNvPr id="6" name="Straight Connector 5"/>
            <p:cNvCxnSpPr/>
            <p:nvPr/>
          </p:nvCxnSpPr>
          <p:spPr>
            <a:xfrm>
              <a:off x="0" y="1657320"/>
              <a:ext cx="9144000" cy="161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0" y="1613647"/>
              <a:ext cx="9144000" cy="161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oup 9"/>
          <p:cNvGrpSpPr>
            <a:grpSpLocks/>
          </p:cNvGrpSpPr>
          <p:nvPr/>
        </p:nvGrpSpPr>
        <p:grpSpPr bwMode="auto">
          <a:xfrm>
            <a:off x="0" y="5715000"/>
            <a:ext cx="9144000" cy="46038"/>
            <a:chOff x="0" y="1613647"/>
            <a:chExt cx="9144000" cy="45291"/>
          </a:xfrm>
        </p:grpSpPr>
        <p:cxnSp>
          <p:nvCxnSpPr>
            <p:cNvPr id="9" name="Straight Connector 8"/>
            <p:cNvCxnSpPr/>
            <p:nvPr/>
          </p:nvCxnSpPr>
          <p:spPr>
            <a:xfrm>
              <a:off x="0" y="1657376"/>
              <a:ext cx="9144000" cy="1562"/>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1613647"/>
              <a:ext cx="9144000" cy="156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p:cNvSpPr>
            <a:spLocks noChangeAspect="1"/>
          </p:cNvSpPr>
          <p:nvPr/>
        </p:nvSpPr>
        <p:spPr>
          <a:xfrm>
            <a:off x="4285131" y="1116106"/>
            <a:ext cx="4724400" cy="4724400"/>
          </a:xfrm>
          <a:prstGeom prst="ellipse">
            <a:avLst/>
          </a:prstGeom>
          <a:gradFill flip="none" rotWithShape="1">
            <a:gsLst>
              <a:gs pos="0">
                <a:schemeClr val="accent1"/>
              </a:gs>
              <a:gs pos="50000">
                <a:schemeClr val="accent1">
                  <a:lumMod val="75000"/>
                </a:schemeClr>
              </a:gs>
              <a:gs pos="100000">
                <a:schemeClr val="accent1"/>
              </a:gs>
            </a:gsLst>
            <a:lin ang="8400000" scaled="0"/>
            <a:tileRect/>
          </a:gradFill>
          <a:ln>
            <a:noFill/>
          </a:ln>
          <a:effectLst>
            <a:outerShdw blurRad="50800" dist="38100" dir="5400000" algn="t" rotWithShape="0">
              <a:prstClr val="black">
                <a:alpha val="40000"/>
              </a:prstClr>
            </a:outerShdw>
          </a:effectLst>
          <a:scene3d>
            <a:camera prst="orthographicFront"/>
            <a:lightRig rig="chilly" dir="t">
              <a:rot lat="0" lon="0" rev="16800000"/>
            </a:lightRig>
          </a:scene3d>
          <a:sp3d>
            <a:bevelT w="127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a:solidFill>
                <a:prstClr val="white"/>
              </a:solidFill>
            </a:endParaRPr>
          </a:p>
        </p:txBody>
      </p:sp>
      <p:sp>
        <p:nvSpPr>
          <p:cNvPr id="2" name="Title 1"/>
          <p:cNvSpPr>
            <a:spLocks noGrp="1"/>
          </p:cNvSpPr>
          <p:nvPr>
            <p:ph type="title"/>
          </p:nvPr>
        </p:nvSpPr>
        <p:spPr>
          <a:xfrm>
            <a:off x="457200" y="1524000"/>
            <a:ext cx="3581400" cy="1252538"/>
          </a:xfrm>
        </p:spPr>
        <p:txBody>
          <a:bodyPr anchor="b"/>
          <a:lstStyle>
            <a:lvl1pPr algn="l">
              <a:defRPr sz="3600" b="1"/>
            </a:lvl1pPr>
          </a:lstStyle>
          <a:p>
            <a:r>
              <a:rPr lang="en-US" smtClean="0"/>
              <a:t>Click to edit Master title style</a:t>
            </a:r>
            <a:endParaRPr/>
          </a:p>
        </p:txBody>
      </p:sp>
      <p:sp>
        <p:nvSpPr>
          <p:cNvPr id="4" name="Text Placeholder 3"/>
          <p:cNvSpPr>
            <a:spLocks noGrp="1"/>
          </p:cNvSpPr>
          <p:nvPr>
            <p:ph type="body" sz="half" idx="2"/>
          </p:nvPr>
        </p:nvSpPr>
        <p:spPr>
          <a:xfrm>
            <a:off x="457200" y="2895600"/>
            <a:ext cx="3581400" cy="2438400"/>
          </a:xfrm>
        </p:spPr>
        <p:txBody>
          <a:bodyPr/>
          <a:lstStyle>
            <a:lvl1pPr marL="0" indent="0" algn="l">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Picture Placeholder 2"/>
          <p:cNvSpPr>
            <a:spLocks noGrp="1"/>
          </p:cNvSpPr>
          <p:nvPr>
            <p:ph type="pic" idx="1"/>
          </p:nvPr>
        </p:nvSpPr>
        <p:spPr>
          <a:xfrm>
            <a:off x="4473386" y="1148001"/>
            <a:ext cx="4434840" cy="4434987"/>
          </a:xfrm>
          <a:prstGeom prst="ellipse">
            <a:avLst/>
          </a:prstGeom>
          <a:effectLst>
            <a:innerShdw blurRad="63500" dist="50800" dir="18900000">
              <a:prstClr val="black">
                <a:alpha val="30000"/>
              </a:prstClr>
            </a:innerShdw>
          </a:effectLst>
        </p:spPr>
        <p:txBody>
          <a:bodyPr/>
          <a:lstStyle>
            <a:lvl1pPr marL="342900" indent="-342900" algn="r" defTabSz="914400" rtl="0" eaLnBrk="1" latinLnBrk="0" hangingPunct="1">
              <a:spcBef>
                <a:spcPct val="20000"/>
              </a:spcBef>
              <a:buClr>
                <a:schemeClr val="accent1"/>
              </a:buClr>
              <a:buSzPct val="90000"/>
              <a:buFont typeface="Wingdings" pitchFamily="2" charset="2"/>
              <a:buNone/>
              <a:defRPr sz="1800" b="1" kern="1200">
                <a:solidFill>
                  <a:schemeClr val="tx1"/>
                </a:solidFill>
                <a:effectLst>
                  <a:outerShdw blurRad="50800" dist="50800" dir="2700000" algn="tl" rotWithShape="0">
                    <a:schemeClr val="bg1">
                      <a:alpha val="30000"/>
                    </a:scheme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12" name="Date Placeholder 4"/>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13" name="Footer Placeholder 5"/>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14" name="Slide Number Placeholder 6"/>
          <p:cNvSpPr>
            <a:spLocks noGrp="1"/>
          </p:cNvSpPr>
          <p:nvPr>
            <p:ph type="sldNum" sz="quarter" idx="12"/>
          </p:nvPr>
        </p:nvSpPr>
        <p:spPr/>
        <p:txBody>
          <a:bodyPr/>
          <a:lstStyle>
            <a:lvl1pPr>
              <a:defRPr/>
            </a:lvl1pPr>
          </a:lstStyle>
          <a:p>
            <a:fld id="{D4354DFA-EF9A-4318-8BF9-ED6B83C2638F}" type="slidenum">
              <a:rPr lang="en-US" altLang="en-US"/>
              <a:pPr/>
              <a:t>‹#›</a:t>
            </a:fld>
            <a:endParaRPr lang="en-US" altLang="en-US"/>
          </a:p>
        </p:txBody>
      </p:sp>
    </p:spTree>
    <p:extLst>
      <p:ext uri="{BB962C8B-B14F-4D97-AF65-F5344CB8AC3E}">
        <p14:creationId xmlns:p14="http://schemas.microsoft.com/office/powerpoint/2010/main" val="1863166210"/>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4" name="Group 6"/>
          <p:cNvGrpSpPr>
            <a:grpSpLocks/>
          </p:cNvGrpSpPr>
          <p:nvPr/>
        </p:nvGrpSpPr>
        <p:grpSpPr bwMode="auto">
          <a:xfrm>
            <a:off x="0" y="1584325"/>
            <a:ext cx="9144000" cy="44450"/>
            <a:chOff x="0" y="1613647"/>
            <a:chExt cx="9144000" cy="45291"/>
          </a:xfrm>
        </p:grpSpPr>
        <p:cxnSp>
          <p:nvCxnSpPr>
            <p:cNvPr id="5" name="Straight Connector 4"/>
            <p:cNvCxnSpPr/>
            <p:nvPr/>
          </p:nvCxnSpPr>
          <p:spPr>
            <a:xfrm>
              <a:off x="0" y="1657321"/>
              <a:ext cx="9144000" cy="1617"/>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0" y="1613647"/>
              <a:ext cx="9144000" cy="161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80DC6C2A-3B37-49BF-90F7-FB5D41519E67}" type="slidenum">
              <a:rPr lang="en-US" altLang="en-US"/>
              <a:pPr/>
              <a:t>‹#›</a:t>
            </a:fld>
            <a:endParaRPr lang="en-US" altLang="en-US"/>
          </a:p>
        </p:txBody>
      </p:sp>
    </p:spTree>
    <p:extLst>
      <p:ext uri="{BB962C8B-B14F-4D97-AF65-F5344CB8AC3E}">
        <p14:creationId xmlns:p14="http://schemas.microsoft.com/office/powerpoint/2010/main" val="26892044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4" name="Group 6"/>
          <p:cNvGrpSpPr>
            <a:grpSpLocks/>
          </p:cNvGrpSpPr>
          <p:nvPr/>
        </p:nvGrpSpPr>
        <p:grpSpPr bwMode="auto">
          <a:xfrm rot="5400000">
            <a:off x="4065588" y="3406775"/>
            <a:ext cx="6858000" cy="44450"/>
            <a:chOff x="0" y="1613647"/>
            <a:chExt cx="9144000" cy="45291"/>
          </a:xfrm>
        </p:grpSpPr>
        <p:cxnSp>
          <p:nvCxnSpPr>
            <p:cNvPr id="5" name="Straight Connector 4"/>
            <p:cNvCxnSpPr/>
            <p:nvPr/>
          </p:nvCxnSpPr>
          <p:spPr>
            <a:xfrm>
              <a:off x="-2117" y="1662174"/>
              <a:ext cx="9144001" cy="161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117" y="1618500"/>
              <a:ext cx="9144001" cy="161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Vertical Title 1"/>
          <p:cNvSpPr>
            <a:spLocks noGrp="1"/>
          </p:cNvSpPr>
          <p:nvPr>
            <p:ph type="title" orient="vert"/>
          </p:nvPr>
        </p:nvSpPr>
        <p:spPr>
          <a:xfrm>
            <a:off x="7556500" y="609600"/>
            <a:ext cx="1587500" cy="55165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57200" y="609600"/>
            <a:ext cx="6629400" cy="5516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3"/>
          <p:cNvSpPr>
            <a:spLocks noGrp="1"/>
          </p:cNvSpPr>
          <p:nvPr>
            <p:ph type="dt" sz="half" idx="10"/>
          </p:nvPr>
        </p:nvSpPr>
        <p:spPr>
          <a:xfrm>
            <a:off x="7556500" y="6356350"/>
            <a:ext cx="1147763" cy="365125"/>
          </a:xfrm>
        </p:spPr>
        <p:txBody>
          <a:bodyPr/>
          <a:lstStyle>
            <a:lvl1pPr>
              <a:defRPr/>
            </a:lvl1pPr>
          </a:lstStyle>
          <a:p>
            <a:pPr>
              <a:defRPr/>
            </a:pPr>
            <a:endParaRPr lang="en-US">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D91D0DA8-DA83-4FF7-8BB7-A797D503E7F9}" type="slidenum">
              <a:rPr lang="en-US" altLang="en-US"/>
              <a:pPr/>
              <a:t>‹#›</a:t>
            </a:fld>
            <a:endParaRPr lang="en-US" altLang="en-US"/>
          </a:p>
        </p:txBody>
      </p:sp>
    </p:spTree>
    <p:extLst>
      <p:ext uri="{BB962C8B-B14F-4D97-AF65-F5344CB8AC3E}">
        <p14:creationId xmlns:p14="http://schemas.microsoft.com/office/powerpoint/2010/main" val="33151572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5398676D-2023-44DA-828D-21593423E6B3}" type="slidenum">
              <a:rPr lang="en-US" altLang="en-US"/>
              <a:pPr/>
              <a:t>‹#›</a:t>
            </a:fld>
            <a:endParaRPr lang="en-US" altLang="en-US"/>
          </a:p>
        </p:txBody>
      </p:sp>
    </p:spTree>
    <p:extLst>
      <p:ext uri="{BB962C8B-B14F-4D97-AF65-F5344CB8AC3E}">
        <p14:creationId xmlns:p14="http://schemas.microsoft.com/office/powerpoint/2010/main" val="842538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8" name="Slide Number Placeholder 5"/>
          <p:cNvSpPr>
            <a:spLocks noGrp="1"/>
          </p:cNvSpPr>
          <p:nvPr>
            <p:ph type="sldNum" sz="quarter" idx="12"/>
          </p:nvPr>
        </p:nvSpPr>
        <p:spPr/>
        <p:txBody>
          <a:bodyPr/>
          <a:lstStyle>
            <a:lvl1pPr>
              <a:defRPr/>
            </a:lvl1pPr>
          </a:lstStyle>
          <a:p>
            <a:fld id="{433C9874-B9D1-4A27-8076-637756D68248}" type="slidenum">
              <a:rPr lang="en-US" altLang="en-US"/>
              <a:pPr/>
              <a:t>‹#›</a:t>
            </a:fld>
            <a:endParaRPr lang="en-US" altLang="en-US"/>
          </a:p>
        </p:txBody>
      </p:sp>
    </p:spTree>
    <p:extLst>
      <p:ext uri="{BB962C8B-B14F-4D97-AF65-F5344CB8AC3E}">
        <p14:creationId xmlns:p14="http://schemas.microsoft.com/office/powerpoint/2010/main" val="31420793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CA4B1FAA-E6E5-4A4E-99FE-E22C91D215B7}" type="slidenum">
              <a:rPr lang="en-US" altLang="en-US"/>
              <a:pPr/>
              <a:t>‹#›</a:t>
            </a:fld>
            <a:endParaRPr lang="en-US" altLang="en-US"/>
          </a:p>
        </p:txBody>
      </p:sp>
    </p:spTree>
    <p:extLst>
      <p:ext uri="{BB962C8B-B14F-4D97-AF65-F5344CB8AC3E}">
        <p14:creationId xmlns:p14="http://schemas.microsoft.com/office/powerpoint/2010/main" val="4041182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8" descr="Overlay-TitleSlid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750" y="187325"/>
            <a:ext cx="8826500" cy="648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600200" y="2492375"/>
            <a:ext cx="6762749" cy="1470025"/>
          </a:xfrm>
        </p:spPr>
        <p:txBody>
          <a:bodyPr/>
          <a:lstStyle>
            <a:lvl1pPr algn="r">
              <a:defRPr sz="4400"/>
            </a:lvl1pPr>
          </a:lstStyle>
          <a:p>
            <a:r>
              <a:rPr lang="en-CA" smtClean="0"/>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5" name="Slide Number Placeholder 5"/>
          <p:cNvSpPr>
            <a:spLocks noGrp="1"/>
          </p:cNvSpPr>
          <p:nvPr>
            <p:ph type="sldNum" sz="quarter" idx="10"/>
          </p:nvPr>
        </p:nvSpPr>
        <p:spPr/>
        <p:txBody>
          <a:bodyPr/>
          <a:lstStyle>
            <a:lvl1pPr>
              <a:defRPr/>
            </a:lvl1pPr>
          </a:lstStyle>
          <a:p>
            <a:fld id="{570E57FF-8AD1-4BEF-A41D-1534EE9FF2A3}" type="slidenum">
              <a:rPr lang="en-US" altLang="en-US">
                <a:solidFill>
                  <a:srgbClr val="1B3861"/>
                </a:solidFill>
              </a:rPr>
              <a:pPr/>
              <a:t>‹#›</a:t>
            </a:fld>
            <a:endParaRPr lang="en-US" altLang="en-US">
              <a:solidFill>
                <a:srgbClr val="1B3861"/>
              </a:solidFill>
            </a:endParaRPr>
          </a:p>
        </p:txBody>
      </p:sp>
      <p:sp>
        <p:nvSpPr>
          <p:cNvPr id="6" name="Date Placeholder 3"/>
          <p:cNvSpPr>
            <a:spLocks noGrp="1"/>
          </p:cNvSpPr>
          <p:nvPr>
            <p:ph type="dt" sz="half" idx="11"/>
          </p:nvPr>
        </p:nvSpPr>
        <p:spPr/>
        <p:txBody>
          <a:bodyPr/>
          <a:lstStyle>
            <a:lvl1pPr>
              <a:defRPr/>
            </a:lvl1pPr>
          </a:lstStyle>
          <a:p>
            <a:fld id="{89C27D19-C9ED-4424-BF86-B21BDD1939C4}" type="datetime1">
              <a:rPr lang="en-US" altLang="en-US">
                <a:solidFill>
                  <a:srgbClr val="38ABED"/>
                </a:solidFill>
              </a:rPr>
              <a:pPr/>
              <a:t>1/30/2015</a:t>
            </a:fld>
            <a:endParaRPr lang="en-US" altLang="en-US">
              <a:solidFill>
                <a:srgbClr val="38ABED"/>
              </a:solidFill>
            </a:endParaRPr>
          </a:p>
        </p:txBody>
      </p:sp>
      <p:sp>
        <p:nvSpPr>
          <p:cNvPr id="7" name="Footer Placeholder 4"/>
          <p:cNvSpPr>
            <a:spLocks noGrp="1"/>
          </p:cNvSpPr>
          <p:nvPr>
            <p:ph type="ftr" sz="quarter" idx="12"/>
          </p:nvPr>
        </p:nvSpPr>
        <p:spPr/>
        <p:txBody>
          <a:bodyPr/>
          <a:lstStyle>
            <a:lvl1pPr>
              <a:defRPr/>
            </a:lvl1pPr>
          </a:lstStyle>
          <a:p>
            <a:pPr>
              <a:defRPr/>
            </a:pPr>
            <a:endParaRPr lang="en-US">
              <a:solidFill>
                <a:srgbClr val="38ABED"/>
              </a:solidFill>
            </a:endParaRPr>
          </a:p>
        </p:txBody>
      </p:sp>
    </p:spTree>
    <p:extLst>
      <p:ext uri="{BB962C8B-B14F-4D97-AF65-F5344CB8AC3E}">
        <p14:creationId xmlns:p14="http://schemas.microsoft.com/office/powerpoint/2010/main" val="26887400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descr="Overlay-ContentSlide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813" y="187325"/>
            <a:ext cx="8828087" cy="648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Date Placeholder 3"/>
          <p:cNvSpPr>
            <a:spLocks noGrp="1"/>
          </p:cNvSpPr>
          <p:nvPr>
            <p:ph type="dt" sz="half" idx="10"/>
          </p:nvPr>
        </p:nvSpPr>
        <p:spPr/>
        <p:txBody>
          <a:bodyPr/>
          <a:lstStyle>
            <a:lvl1pPr>
              <a:defRPr/>
            </a:lvl1pPr>
          </a:lstStyle>
          <a:p>
            <a:fld id="{F34B432E-2B32-41BD-BE98-DA470DF025EE}" type="datetime1">
              <a:rPr lang="en-US" altLang="en-US">
                <a:solidFill>
                  <a:srgbClr val="38ABED"/>
                </a:solidFill>
              </a:rPr>
              <a:pPr/>
              <a:t>1/30/2015</a:t>
            </a:fld>
            <a:endParaRPr lang="en-US" altLang="en-US">
              <a:solidFill>
                <a:srgbClr val="38ABED"/>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38ABED"/>
              </a:solidFill>
            </a:endParaRPr>
          </a:p>
        </p:txBody>
      </p:sp>
      <p:sp>
        <p:nvSpPr>
          <p:cNvPr id="7" name="Slide Number Placeholder 5"/>
          <p:cNvSpPr>
            <a:spLocks noGrp="1"/>
          </p:cNvSpPr>
          <p:nvPr>
            <p:ph type="sldNum" sz="quarter" idx="12"/>
          </p:nvPr>
        </p:nvSpPr>
        <p:spPr/>
        <p:txBody>
          <a:bodyPr/>
          <a:lstStyle>
            <a:lvl1pPr>
              <a:defRPr/>
            </a:lvl1pPr>
          </a:lstStyle>
          <a:p>
            <a:fld id="{F22FF734-823B-4291-A9A3-1F29F87D2927}"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16822529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8" descr="Overlay-SectionHeader.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750" y="187325"/>
            <a:ext cx="8826500" cy="648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79463" y="2591360"/>
            <a:ext cx="7583487" cy="1362075"/>
          </a:xfrm>
        </p:spPr>
        <p:txBody>
          <a:bodyPr>
            <a:noAutofit/>
          </a:bodyPr>
          <a:lstStyle>
            <a:lvl1pPr algn="l">
              <a:defRPr sz="4400" b="1" cap="none" baseline="0">
                <a:solidFill>
                  <a:schemeClr val="bg1"/>
                </a:solidFill>
              </a:defRPr>
            </a:lvl1pPr>
          </a:lstStyle>
          <a:p>
            <a:r>
              <a:rPr lang="en-CA" smtClean="0"/>
              <a:t>Click to edit Master title style</a:t>
            </a:r>
            <a:endParaRPr/>
          </a:p>
        </p:txBody>
      </p:sp>
      <p:sp>
        <p:nvSpPr>
          <p:cNvPr id="3" name="Text Placeholder 2"/>
          <p:cNvSpPr>
            <a:spLocks noGrp="1"/>
          </p:cNvSpPr>
          <p:nvPr>
            <p:ph type="body" idx="1"/>
          </p:nvPr>
        </p:nvSpPr>
        <p:spPr>
          <a:xfrm>
            <a:off x="779463" y="3950354"/>
            <a:ext cx="7583487" cy="1500187"/>
          </a:xfrm>
        </p:spPr>
        <p:txBody>
          <a:bodyPr/>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5" name="Date Placeholder 3"/>
          <p:cNvSpPr>
            <a:spLocks noGrp="1"/>
          </p:cNvSpPr>
          <p:nvPr>
            <p:ph type="dt" sz="half" idx="10"/>
          </p:nvPr>
        </p:nvSpPr>
        <p:spPr/>
        <p:txBody>
          <a:bodyPr/>
          <a:lstStyle>
            <a:lvl1pPr>
              <a:defRPr/>
            </a:lvl1pPr>
          </a:lstStyle>
          <a:p>
            <a:fld id="{75D39417-AC3C-4E28-BD5B-9A44D63B2952}" type="datetime1">
              <a:rPr lang="en-US" altLang="en-US">
                <a:solidFill>
                  <a:srgbClr val="38ABED"/>
                </a:solidFill>
              </a:rPr>
              <a:pPr/>
              <a:t>1/30/2015</a:t>
            </a:fld>
            <a:endParaRPr lang="en-US" altLang="en-US">
              <a:solidFill>
                <a:srgbClr val="38ABED"/>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38ABED"/>
              </a:solidFill>
            </a:endParaRPr>
          </a:p>
        </p:txBody>
      </p:sp>
      <p:sp>
        <p:nvSpPr>
          <p:cNvPr id="7" name="Slide Number Placeholder 5"/>
          <p:cNvSpPr>
            <a:spLocks noGrp="1"/>
          </p:cNvSpPr>
          <p:nvPr>
            <p:ph type="sldNum" sz="quarter" idx="12"/>
          </p:nvPr>
        </p:nvSpPr>
        <p:spPr/>
        <p:txBody>
          <a:bodyPr/>
          <a:lstStyle>
            <a:lvl1pPr>
              <a:defRPr/>
            </a:lvl1pPr>
          </a:lstStyle>
          <a:p>
            <a:fld id="{18552327-31D6-475B-8EA4-57211C67C921}"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3507646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8" descr="Overlay-ContentSlide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813" y="187325"/>
            <a:ext cx="8828087" cy="648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6" name="Date Placeholder 4"/>
          <p:cNvSpPr>
            <a:spLocks noGrp="1"/>
          </p:cNvSpPr>
          <p:nvPr>
            <p:ph type="dt" sz="half" idx="10"/>
          </p:nvPr>
        </p:nvSpPr>
        <p:spPr/>
        <p:txBody>
          <a:bodyPr/>
          <a:lstStyle>
            <a:lvl1pPr>
              <a:defRPr/>
            </a:lvl1pPr>
          </a:lstStyle>
          <a:p>
            <a:fld id="{B29B932F-8DC0-4E16-85A7-A06C4A75EE5D}" type="datetime1">
              <a:rPr lang="en-US" altLang="en-US">
                <a:solidFill>
                  <a:srgbClr val="38ABED"/>
                </a:solidFill>
              </a:rPr>
              <a:pPr/>
              <a:t>1/30/2015</a:t>
            </a:fld>
            <a:endParaRPr lang="en-US" altLang="en-US">
              <a:solidFill>
                <a:srgbClr val="38ABED"/>
              </a:solidFill>
            </a:endParaRPr>
          </a:p>
        </p:txBody>
      </p:sp>
      <p:sp>
        <p:nvSpPr>
          <p:cNvPr id="7" name="Footer Placeholder 5"/>
          <p:cNvSpPr>
            <a:spLocks noGrp="1"/>
          </p:cNvSpPr>
          <p:nvPr>
            <p:ph type="ftr" sz="quarter" idx="11"/>
          </p:nvPr>
        </p:nvSpPr>
        <p:spPr/>
        <p:txBody>
          <a:bodyPr/>
          <a:lstStyle>
            <a:lvl1pPr>
              <a:defRPr/>
            </a:lvl1pPr>
          </a:lstStyle>
          <a:p>
            <a:pPr>
              <a:defRPr/>
            </a:pPr>
            <a:endParaRPr lang="en-US">
              <a:solidFill>
                <a:srgbClr val="38ABED"/>
              </a:solidFill>
            </a:endParaRPr>
          </a:p>
        </p:txBody>
      </p:sp>
      <p:sp>
        <p:nvSpPr>
          <p:cNvPr id="8" name="Slide Number Placeholder 6"/>
          <p:cNvSpPr>
            <a:spLocks noGrp="1"/>
          </p:cNvSpPr>
          <p:nvPr>
            <p:ph type="sldNum" sz="quarter" idx="12"/>
          </p:nvPr>
        </p:nvSpPr>
        <p:spPr/>
        <p:txBody>
          <a:bodyPr/>
          <a:lstStyle>
            <a:lvl1pPr>
              <a:defRPr/>
            </a:lvl1pPr>
          </a:lstStyle>
          <a:p>
            <a:fld id="{A2344553-69C2-4B01-B1AF-83E45F2D38DC}"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40949760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8" descr="Overlay-ContentSlide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813" y="187325"/>
            <a:ext cx="8828087" cy="648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p:nvCxnSpPr>
        <p:spPr>
          <a:xfrm>
            <a:off x="874713" y="2286000"/>
            <a:ext cx="356235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816475" y="2286000"/>
            <a:ext cx="3565525"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74713" y="2286000"/>
            <a:ext cx="356235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816475" y="2286000"/>
            <a:ext cx="3565525"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79463" y="381000"/>
            <a:ext cx="7583487" cy="1044388"/>
          </a:xfrm>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12" name="Date Placeholder 6"/>
          <p:cNvSpPr>
            <a:spLocks noGrp="1"/>
          </p:cNvSpPr>
          <p:nvPr>
            <p:ph type="dt" sz="half" idx="10"/>
          </p:nvPr>
        </p:nvSpPr>
        <p:spPr/>
        <p:txBody>
          <a:bodyPr/>
          <a:lstStyle>
            <a:lvl1pPr>
              <a:defRPr/>
            </a:lvl1pPr>
          </a:lstStyle>
          <a:p>
            <a:fld id="{09FD002E-6DEF-40A4-92E5-2DE8D4BFA913}" type="datetime1">
              <a:rPr lang="en-US" altLang="en-US">
                <a:solidFill>
                  <a:srgbClr val="38ABED"/>
                </a:solidFill>
              </a:rPr>
              <a:pPr/>
              <a:t>1/30/2015</a:t>
            </a:fld>
            <a:endParaRPr lang="en-US" altLang="en-US">
              <a:solidFill>
                <a:srgbClr val="38ABED"/>
              </a:solidFill>
            </a:endParaRPr>
          </a:p>
        </p:txBody>
      </p:sp>
      <p:sp>
        <p:nvSpPr>
          <p:cNvPr id="13" name="Footer Placeholder 7"/>
          <p:cNvSpPr>
            <a:spLocks noGrp="1"/>
          </p:cNvSpPr>
          <p:nvPr>
            <p:ph type="ftr" sz="quarter" idx="11"/>
          </p:nvPr>
        </p:nvSpPr>
        <p:spPr/>
        <p:txBody>
          <a:bodyPr/>
          <a:lstStyle>
            <a:lvl1pPr>
              <a:defRPr/>
            </a:lvl1pPr>
          </a:lstStyle>
          <a:p>
            <a:pPr>
              <a:defRPr/>
            </a:pPr>
            <a:endParaRPr lang="en-US">
              <a:solidFill>
                <a:srgbClr val="38ABED"/>
              </a:solidFill>
            </a:endParaRPr>
          </a:p>
        </p:txBody>
      </p:sp>
      <p:sp>
        <p:nvSpPr>
          <p:cNvPr id="14" name="Slide Number Placeholder 8"/>
          <p:cNvSpPr>
            <a:spLocks noGrp="1"/>
          </p:cNvSpPr>
          <p:nvPr>
            <p:ph type="sldNum" sz="quarter" idx="12"/>
          </p:nvPr>
        </p:nvSpPr>
        <p:spPr/>
        <p:txBody>
          <a:bodyPr/>
          <a:lstStyle>
            <a:lvl1pPr>
              <a:defRPr/>
            </a:lvl1pPr>
          </a:lstStyle>
          <a:p>
            <a:fld id="{11CD86B1-8E66-4EC5-B70F-2BDCE231216F}"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40382603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5" name="Picture 8" descr="Overlay-ContentSlide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813" y="187325"/>
            <a:ext cx="8828087" cy="648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6" name="Date Placeholder 4"/>
          <p:cNvSpPr>
            <a:spLocks noGrp="1"/>
          </p:cNvSpPr>
          <p:nvPr>
            <p:ph type="dt" sz="half" idx="14"/>
          </p:nvPr>
        </p:nvSpPr>
        <p:spPr/>
        <p:txBody>
          <a:bodyPr/>
          <a:lstStyle>
            <a:lvl1pPr>
              <a:defRPr/>
            </a:lvl1pPr>
          </a:lstStyle>
          <a:p>
            <a:fld id="{457F5159-7F26-45CE-B73A-9B1C096BEA93}" type="datetime1">
              <a:rPr lang="en-US" altLang="en-US">
                <a:solidFill>
                  <a:srgbClr val="38ABED"/>
                </a:solidFill>
              </a:rPr>
              <a:pPr/>
              <a:t>1/30/2015</a:t>
            </a:fld>
            <a:endParaRPr lang="en-US" altLang="en-US">
              <a:solidFill>
                <a:srgbClr val="38ABED"/>
              </a:solidFill>
            </a:endParaRPr>
          </a:p>
        </p:txBody>
      </p:sp>
      <p:sp>
        <p:nvSpPr>
          <p:cNvPr id="7" name="Footer Placeholder 5"/>
          <p:cNvSpPr>
            <a:spLocks noGrp="1"/>
          </p:cNvSpPr>
          <p:nvPr>
            <p:ph type="ftr" sz="quarter" idx="15"/>
          </p:nvPr>
        </p:nvSpPr>
        <p:spPr/>
        <p:txBody>
          <a:bodyPr/>
          <a:lstStyle>
            <a:lvl1pPr>
              <a:defRPr/>
            </a:lvl1pPr>
          </a:lstStyle>
          <a:p>
            <a:pPr>
              <a:defRPr/>
            </a:pPr>
            <a:endParaRPr lang="en-US">
              <a:solidFill>
                <a:srgbClr val="38ABED"/>
              </a:solidFill>
            </a:endParaRPr>
          </a:p>
        </p:txBody>
      </p:sp>
      <p:sp>
        <p:nvSpPr>
          <p:cNvPr id="8" name="Slide Number Placeholder 6"/>
          <p:cNvSpPr>
            <a:spLocks noGrp="1"/>
          </p:cNvSpPr>
          <p:nvPr>
            <p:ph type="sldNum" sz="quarter" idx="16"/>
          </p:nvPr>
        </p:nvSpPr>
        <p:spPr/>
        <p:txBody>
          <a:bodyPr/>
          <a:lstStyle>
            <a:lvl1pPr>
              <a:defRPr/>
            </a:lvl1pPr>
          </a:lstStyle>
          <a:p>
            <a:fld id="{5842D7F8-C490-4897-AA38-E4D8869AA6A8}"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1227993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6" name="Picture 8" descr="Overlay-ContentSlide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813" y="187325"/>
            <a:ext cx="8828087" cy="648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7" name="Date Placeholder 4"/>
          <p:cNvSpPr>
            <a:spLocks noGrp="1"/>
          </p:cNvSpPr>
          <p:nvPr>
            <p:ph type="dt" sz="half" idx="15"/>
          </p:nvPr>
        </p:nvSpPr>
        <p:spPr/>
        <p:txBody>
          <a:bodyPr/>
          <a:lstStyle>
            <a:lvl1pPr>
              <a:defRPr/>
            </a:lvl1pPr>
          </a:lstStyle>
          <a:p>
            <a:fld id="{5AA17271-1368-4A5F-ACE9-C682867A0966}" type="datetime1">
              <a:rPr lang="en-US" altLang="en-US">
                <a:solidFill>
                  <a:srgbClr val="38ABED"/>
                </a:solidFill>
              </a:rPr>
              <a:pPr/>
              <a:t>1/30/2015</a:t>
            </a:fld>
            <a:endParaRPr lang="en-US" altLang="en-US">
              <a:solidFill>
                <a:srgbClr val="38ABED"/>
              </a:solidFill>
            </a:endParaRPr>
          </a:p>
        </p:txBody>
      </p:sp>
      <p:sp>
        <p:nvSpPr>
          <p:cNvPr id="8" name="Footer Placeholder 5"/>
          <p:cNvSpPr>
            <a:spLocks noGrp="1"/>
          </p:cNvSpPr>
          <p:nvPr>
            <p:ph type="ftr" sz="quarter" idx="16"/>
          </p:nvPr>
        </p:nvSpPr>
        <p:spPr/>
        <p:txBody>
          <a:bodyPr/>
          <a:lstStyle>
            <a:lvl1pPr>
              <a:defRPr/>
            </a:lvl1pPr>
          </a:lstStyle>
          <a:p>
            <a:pPr>
              <a:defRPr/>
            </a:pPr>
            <a:endParaRPr lang="en-US">
              <a:solidFill>
                <a:srgbClr val="38ABED"/>
              </a:solidFill>
            </a:endParaRPr>
          </a:p>
        </p:txBody>
      </p:sp>
      <p:sp>
        <p:nvSpPr>
          <p:cNvPr id="9" name="Slide Number Placeholder 6"/>
          <p:cNvSpPr>
            <a:spLocks noGrp="1"/>
          </p:cNvSpPr>
          <p:nvPr>
            <p:ph type="sldNum" sz="quarter" idx="17"/>
          </p:nvPr>
        </p:nvSpPr>
        <p:spPr/>
        <p:txBody>
          <a:bodyPr/>
          <a:lstStyle>
            <a:lvl1pPr>
              <a:defRPr/>
            </a:lvl1pPr>
          </a:lstStyle>
          <a:p>
            <a:fld id="{3199B115-BF1D-4181-A5C5-A19BF4AD2F86}"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40160562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7" name="Picture 8" descr="Overlay-ContentSlide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813" y="187325"/>
            <a:ext cx="8828087" cy="648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CA" smtClean="0"/>
              <a:t>Click to edit Master title style</a:t>
            </a:r>
            <a:endParaRPr/>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8" name="Date Placeholder 4"/>
          <p:cNvSpPr>
            <a:spLocks noGrp="1"/>
          </p:cNvSpPr>
          <p:nvPr>
            <p:ph type="dt" sz="half" idx="16"/>
          </p:nvPr>
        </p:nvSpPr>
        <p:spPr/>
        <p:txBody>
          <a:bodyPr/>
          <a:lstStyle>
            <a:lvl1pPr>
              <a:defRPr/>
            </a:lvl1pPr>
          </a:lstStyle>
          <a:p>
            <a:fld id="{F77CD2CD-7094-44F3-B985-89F47644A6F6}" type="datetime1">
              <a:rPr lang="en-US" altLang="en-US">
                <a:solidFill>
                  <a:srgbClr val="38ABED"/>
                </a:solidFill>
              </a:rPr>
              <a:pPr/>
              <a:t>1/30/2015</a:t>
            </a:fld>
            <a:endParaRPr lang="en-US" altLang="en-US">
              <a:solidFill>
                <a:srgbClr val="38ABED"/>
              </a:solidFill>
            </a:endParaRPr>
          </a:p>
        </p:txBody>
      </p:sp>
      <p:sp>
        <p:nvSpPr>
          <p:cNvPr id="9" name="Footer Placeholder 5"/>
          <p:cNvSpPr>
            <a:spLocks noGrp="1"/>
          </p:cNvSpPr>
          <p:nvPr>
            <p:ph type="ftr" sz="quarter" idx="17"/>
          </p:nvPr>
        </p:nvSpPr>
        <p:spPr/>
        <p:txBody>
          <a:bodyPr/>
          <a:lstStyle>
            <a:lvl1pPr>
              <a:defRPr/>
            </a:lvl1pPr>
          </a:lstStyle>
          <a:p>
            <a:pPr>
              <a:defRPr/>
            </a:pPr>
            <a:endParaRPr lang="en-US">
              <a:solidFill>
                <a:srgbClr val="38ABED"/>
              </a:solidFill>
            </a:endParaRPr>
          </a:p>
        </p:txBody>
      </p:sp>
      <p:sp>
        <p:nvSpPr>
          <p:cNvPr id="10" name="Slide Number Placeholder 6"/>
          <p:cNvSpPr>
            <a:spLocks noGrp="1"/>
          </p:cNvSpPr>
          <p:nvPr>
            <p:ph type="sldNum" sz="quarter" idx="18"/>
          </p:nvPr>
        </p:nvSpPr>
        <p:spPr/>
        <p:txBody>
          <a:bodyPr/>
          <a:lstStyle>
            <a:lvl1pPr>
              <a:defRPr/>
            </a:lvl1pPr>
          </a:lstStyle>
          <a:p>
            <a:fld id="{E20B919D-E9C7-4EEB-8163-949659F272A1}"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401049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descr="Overlay-ContentSlide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813" y="187325"/>
            <a:ext cx="8828087" cy="648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CA" smtClean="0"/>
              <a:t>Click to edit Master title style</a:t>
            </a:r>
            <a:endParaRPr/>
          </a:p>
        </p:txBody>
      </p:sp>
      <p:sp>
        <p:nvSpPr>
          <p:cNvPr id="4" name="Date Placeholder 2"/>
          <p:cNvSpPr>
            <a:spLocks noGrp="1"/>
          </p:cNvSpPr>
          <p:nvPr>
            <p:ph type="dt" sz="half" idx="10"/>
          </p:nvPr>
        </p:nvSpPr>
        <p:spPr/>
        <p:txBody>
          <a:bodyPr/>
          <a:lstStyle>
            <a:lvl1pPr>
              <a:defRPr/>
            </a:lvl1pPr>
          </a:lstStyle>
          <a:p>
            <a:fld id="{D9D39BF0-C974-4A6D-BFC5-F9B72EBBAB45}" type="datetime1">
              <a:rPr lang="en-US" altLang="en-US">
                <a:solidFill>
                  <a:srgbClr val="38ABED"/>
                </a:solidFill>
              </a:rPr>
              <a:pPr/>
              <a:t>1/30/2015</a:t>
            </a:fld>
            <a:endParaRPr lang="en-US" altLang="en-US">
              <a:solidFill>
                <a:srgbClr val="38ABED"/>
              </a:solidFill>
            </a:endParaRPr>
          </a:p>
        </p:txBody>
      </p:sp>
      <p:sp>
        <p:nvSpPr>
          <p:cNvPr id="5" name="Footer Placeholder 3"/>
          <p:cNvSpPr>
            <a:spLocks noGrp="1"/>
          </p:cNvSpPr>
          <p:nvPr>
            <p:ph type="ftr" sz="quarter" idx="11"/>
          </p:nvPr>
        </p:nvSpPr>
        <p:spPr/>
        <p:txBody>
          <a:bodyPr/>
          <a:lstStyle>
            <a:lvl1pPr>
              <a:defRPr/>
            </a:lvl1pPr>
          </a:lstStyle>
          <a:p>
            <a:pPr>
              <a:defRPr/>
            </a:pPr>
            <a:endParaRPr lang="en-US">
              <a:solidFill>
                <a:srgbClr val="38ABED"/>
              </a:solidFill>
            </a:endParaRPr>
          </a:p>
        </p:txBody>
      </p:sp>
      <p:sp>
        <p:nvSpPr>
          <p:cNvPr id="6" name="Slide Number Placeholder 4"/>
          <p:cNvSpPr>
            <a:spLocks noGrp="1"/>
          </p:cNvSpPr>
          <p:nvPr>
            <p:ph type="sldNum" sz="quarter" idx="12"/>
          </p:nvPr>
        </p:nvSpPr>
        <p:spPr/>
        <p:txBody>
          <a:bodyPr/>
          <a:lstStyle>
            <a:lvl1pPr>
              <a:defRPr/>
            </a:lvl1pPr>
          </a:lstStyle>
          <a:p>
            <a:fld id="{96E6D1A0-34EF-4A78-B90E-E1E334DE0238}"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30749722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8" descr="Overlay-ContentSlide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813" y="187325"/>
            <a:ext cx="8828087" cy="648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p:cNvSpPr>
            <a:spLocks noGrp="1"/>
          </p:cNvSpPr>
          <p:nvPr>
            <p:ph type="dt" sz="half" idx="10"/>
          </p:nvPr>
        </p:nvSpPr>
        <p:spPr/>
        <p:txBody>
          <a:bodyPr/>
          <a:lstStyle>
            <a:lvl1pPr>
              <a:defRPr/>
            </a:lvl1pPr>
          </a:lstStyle>
          <a:p>
            <a:fld id="{9639D3E1-F8E9-45BE-A012-8ADF926BF800}" type="datetime1">
              <a:rPr lang="en-US" altLang="en-US">
                <a:solidFill>
                  <a:srgbClr val="38ABED"/>
                </a:solidFill>
              </a:rPr>
              <a:pPr/>
              <a:t>1/30/2015</a:t>
            </a:fld>
            <a:endParaRPr lang="en-US" altLang="en-US">
              <a:solidFill>
                <a:srgbClr val="38ABED"/>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srgbClr val="38ABED"/>
              </a:solidFill>
            </a:endParaRPr>
          </a:p>
        </p:txBody>
      </p:sp>
      <p:sp>
        <p:nvSpPr>
          <p:cNvPr id="5" name="Slide Number Placeholder 3"/>
          <p:cNvSpPr>
            <a:spLocks noGrp="1"/>
          </p:cNvSpPr>
          <p:nvPr>
            <p:ph type="sldNum" sz="quarter" idx="12"/>
          </p:nvPr>
        </p:nvSpPr>
        <p:spPr/>
        <p:txBody>
          <a:bodyPr/>
          <a:lstStyle>
            <a:lvl1pPr>
              <a:defRPr/>
            </a:lvl1pPr>
          </a:lstStyle>
          <a:p>
            <a:fld id="{28FB166C-D2BE-4EC3-9FEC-B1B853A2224B}"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34407528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8" descr="Overlay-ContentCaption.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750" y="187325"/>
            <a:ext cx="8826500" cy="648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79464" y="590550"/>
            <a:ext cx="3657600" cy="1162050"/>
          </a:xfrm>
        </p:spPr>
        <p:txBody>
          <a:bodyPr/>
          <a:lstStyle>
            <a:lvl1pPr algn="ctr">
              <a:defRPr sz="3600" b="0"/>
            </a:lvl1pPr>
          </a:lstStyle>
          <a:p>
            <a:r>
              <a:rPr lang="en-CA" smtClean="0"/>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6" name="Date Placeholder 4"/>
          <p:cNvSpPr>
            <a:spLocks noGrp="1"/>
          </p:cNvSpPr>
          <p:nvPr>
            <p:ph type="dt" sz="half" idx="10"/>
          </p:nvPr>
        </p:nvSpPr>
        <p:spPr/>
        <p:txBody>
          <a:bodyPr/>
          <a:lstStyle>
            <a:lvl1pPr>
              <a:defRPr/>
            </a:lvl1pPr>
          </a:lstStyle>
          <a:p>
            <a:fld id="{1413B0DC-0404-43B6-AFD9-664EF2A51D4C}" type="datetime1">
              <a:rPr lang="en-US" altLang="en-US">
                <a:solidFill>
                  <a:srgbClr val="38ABED"/>
                </a:solidFill>
              </a:rPr>
              <a:pPr/>
              <a:t>1/30/2015</a:t>
            </a:fld>
            <a:endParaRPr lang="en-US" altLang="en-US">
              <a:solidFill>
                <a:srgbClr val="38ABED"/>
              </a:solidFill>
            </a:endParaRPr>
          </a:p>
        </p:txBody>
      </p:sp>
      <p:sp>
        <p:nvSpPr>
          <p:cNvPr id="7" name="Footer Placeholder 5"/>
          <p:cNvSpPr>
            <a:spLocks noGrp="1"/>
          </p:cNvSpPr>
          <p:nvPr>
            <p:ph type="ftr" sz="quarter" idx="11"/>
          </p:nvPr>
        </p:nvSpPr>
        <p:spPr/>
        <p:txBody>
          <a:bodyPr/>
          <a:lstStyle>
            <a:lvl1pPr>
              <a:defRPr/>
            </a:lvl1pPr>
          </a:lstStyle>
          <a:p>
            <a:pPr>
              <a:defRPr/>
            </a:pPr>
            <a:endParaRPr lang="en-US">
              <a:solidFill>
                <a:srgbClr val="38ABED"/>
              </a:solidFill>
            </a:endParaRPr>
          </a:p>
        </p:txBody>
      </p:sp>
      <p:sp>
        <p:nvSpPr>
          <p:cNvPr id="8" name="Slide Number Placeholder 6"/>
          <p:cNvSpPr>
            <a:spLocks noGrp="1"/>
          </p:cNvSpPr>
          <p:nvPr>
            <p:ph type="sldNum" sz="quarter" idx="12"/>
          </p:nvPr>
        </p:nvSpPr>
        <p:spPr/>
        <p:txBody>
          <a:bodyPr/>
          <a:lstStyle>
            <a:lvl1pPr>
              <a:defRPr/>
            </a:lvl1pPr>
          </a:lstStyle>
          <a:p>
            <a:fld id="{6EDC1D6D-0CA0-4AAF-8B9B-37CED1451BB4}"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19662912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8" descr="Overlay-PictureCaption.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9263" y="187325"/>
            <a:ext cx="8535987" cy="648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886200" y="533400"/>
            <a:ext cx="4476750" cy="1252538"/>
          </a:xfrm>
        </p:spPr>
        <p:txBody>
          <a:bodyPr/>
          <a:lstStyle>
            <a:lvl1pPr algn="l">
              <a:defRPr sz="3600" b="0"/>
            </a:lvl1pPr>
          </a:lstStyle>
          <a:p>
            <a:r>
              <a:rPr lang="en-CA" smtClean="0"/>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CA" noProof="0" dirty="0" smtClean="0"/>
              <a:t>Click icon to add picture</a:t>
            </a:r>
            <a:endParaRPr noProof="0"/>
          </a:p>
        </p:txBody>
      </p:sp>
      <p:sp>
        <p:nvSpPr>
          <p:cNvPr id="6" name="Date Placeholder 4"/>
          <p:cNvSpPr>
            <a:spLocks noGrp="1"/>
          </p:cNvSpPr>
          <p:nvPr>
            <p:ph type="dt" sz="half" idx="10"/>
          </p:nvPr>
        </p:nvSpPr>
        <p:spPr>
          <a:xfrm>
            <a:off x="3886200" y="6288088"/>
            <a:ext cx="1887538" cy="365125"/>
          </a:xfrm>
        </p:spPr>
        <p:txBody>
          <a:bodyPr/>
          <a:lstStyle>
            <a:lvl1pPr>
              <a:defRPr/>
            </a:lvl1pPr>
          </a:lstStyle>
          <a:p>
            <a:fld id="{2658ADEC-FB0B-4F9A-A00E-4B43BD2439BD}" type="datetime1">
              <a:rPr lang="en-US" altLang="en-US">
                <a:solidFill>
                  <a:srgbClr val="38ABED"/>
                </a:solidFill>
              </a:rPr>
              <a:pPr/>
              <a:t>1/30/2015</a:t>
            </a:fld>
            <a:endParaRPr lang="en-US" altLang="en-US">
              <a:solidFill>
                <a:srgbClr val="38ABED"/>
              </a:solidFill>
            </a:endParaRPr>
          </a:p>
        </p:txBody>
      </p:sp>
      <p:sp>
        <p:nvSpPr>
          <p:cNvPr id="7" name="Footer Placeholder 5"/>
          <p:cNvSpPr>
            <a:spLocks noGrp="1"/>
          </p:cNvSpPr>
          <p:nvPr>
            <p:ph type="ftr" sz="quarter" idx="11"/>
          </p:nvPr>
        </p:nvSpPr>
        <p:spPr>
          <a:xfrm>
            <a:off x="5867400" y="6288088"/>
            <a:ext cx="2676525" cy="365125"/>
          </a:xfrm>
        </p:spPr>
        <p:txBody>
          <a:bodyPr/>
          <a:lstStyle>
            <a:lvl1pPr>
              <a:defRPr/>
            </a:lvl1pPr>
          </a:lstStyle>
          <a:p>
            <a:pPr>
              <a:defRPr/>
            </a:pPr>
            <a:endParaRPr lang="en-US">
              <a:solidFill>
                <a:srgbClr val="38ABED"/>
              </a:solidFill>
            </a:endParaRPr>
          </a:p>
        </p:txBody>
      </p:sp>
      <p:sp>
        <p:nvSpPr>
          <p:cNvPr id="8" name="Slide Number Placeholder 6"/>
          <p:cNvSpPr>
            <a:spLocks noGrp="1"/>
          </p:cNvSpPr>
          <p:nvPr>
            <p:ph type="sldNum" sz="quarter" idx="12"/>
          </p:nvPr>
        </p:nvSpPr>
        <p:spPr/>
        <p:txBody>
          <a:bodyPr/>
          <a:lstStyle>
            <a:lvl1pPr>
              <a:defRPr/>
            </a:lvl1pPr>
          </a:lstStyle>
          <a:p>
            <a:fld id="{0FE1B507-01B6-4DA9-A98F-39F9389BF443}"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60883395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5" name="Picture 8" descr="Overlay-PictureCaption-Extra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750" y="187325"/>
            <a:ext cx="8826500" cy="648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10953" y="533400"/>
            <a:ext cx="3657600" cy="1252538"/>
          </a:xfrm>
        </p:spPr>
        <p:txBody>
          <a:bodyPr/>
          <a:lstStyle>
            <a:lvl1pPr algn="l">
              <a:defRPr sz="3600" b="0"/>
            </a:lvl1pPr>
          </a:lstStyle>
          <a:p>
            <a:r>
              <a:rPr lang="en-CA" smtClean="0"/>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CA" noProof="0" dirty="0" smtClean="0"/>
              <a:t>Click icon to add picture</a:t>
            </a:r>
            <a:endParaRPr noProof="0"/>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6" name="Date Placeholder 4"/>
          <p:cNvSpPr>
            <a:spLocks noGrp="1"/>
          </p:cNvSpPr>
          <p:nvPr>
            <p:ph type="dt" sz="half" idx="10"/>
          </p:nvPr>
        </p:nvSpPr>
        <p:spPr>
          <a:xfrm>
            <a:off x="381000" y="6288088"/>
            <a:ext cx="1865313" cy="365125"/>
          </a:xfrm>
        </p:spPr>
        <p:txBody>
          <a:bodyPr/>
          <a:lstStyle>
            <a:lvl1pPr>
              <a:defRPr/>
            </a:lvl1pPr>
          </a:lstStyle>
          <a:p>
            <a:fld id="{C88204E5-B3EB-48AD-B6FB-D52E24493E1A}" type="datetime1">
              <a:rPr lang="en-US" altLang="en-US">
                <a:solidFill>
                  <a:srgbClr val="38ABED"/>
                </a:solidFill>
              </a:rPr>
              <a:pPr/>
              <a:t>1/30/2015</a:t>
            </a:fld>
            <a:endParaRPr lang="en-US" altLang="en-US">
              <a:solidFill>
                <a:srgbClr val="38ABED"/>
              </a:solidFill>
            </a:endParaRPr>
          </a:p>
        </p:txBody>
      </p:sp>
      <p:sp>
        <p:nvSpPr>
          <p:cNvPr id="7" name="Footer Placeholder 5"/>
          <p:cNvSpPr>
            <a:spLocks noGrp="1"/>
          </p:cNvSpPr>
          <p:nvPr>
            <p:ph type="ftr" sz="quarter" idx="11"/>
          </p:nvPr>
        </p:nvSpPr>
        <p:spPr>
          <a:xfrm>
            <a:off x="3325813" y="6288088"/>
            <a:ext cx="5218112" cy="365125"/>
          </a:xfrm>
        </p:spPr>
        <p:txBody>
          <a:bodyPr/>
          <a:lstStyle>
            <a:lvl1pPr>
              <a:defRPr/>
            </a:lvl1pPr>
          </a:lstStyle>
          <a:p>
            <a:pPr>
              <a:defRPr/>
            </a:pPr>
            <a:endParaRPr lang="en-US">
              <a:solidFill>
                <a:srgbClr val="38ABED"/>
              </a:solidFill>
            </a:endParaRPr>
          </a:p>
        </p:txBody>
      </p:sp>
      <p:sp>
        <p:nvSpPr>
          <p:cNvPr id="8" name="Slide Number Placeholder 6"/>
          <p:cNvSpPr>
            <a:spLocks noGrp="1"/>
          </p:cNvSpPr>
          <p:nvPr>
            <p:ph type="sldNum" sz="quarter" idx="12"/>
          </p:nvPr>
        </p:nvSpPr>
        <p:spPr/>
        <p:txBody>
          <a:bodyPr/>
          <a:lstStyle>
            <a:lvl1pPr>
              <a:defRPr/>
            </a:lvl1pPr>
          </a:lstStyle>
          <a:p>
            <a:fld id="{7A1A7984-DAFB-4E13-A82A-6F91FEED4AF6}"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26208932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5" name="Picture 8" descr="Overlay-PictureCaption-Extra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750" y="187325"/>
            <a:ext cx="8826500" cy="648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08038" y="3778624"/>
            <a:ext cx="7560515" cy="1102658"/>
          </a:xfrm>
        </p:spPr>
        <p:txBody>
          <a:bodyPr/>
          <a:lstStyle>
            <a:lvl1pPr algn="l">
              <a:defRPr sz="3600" b="0"/>
            </a:lvl1pPr>
          </a:lstStyle>
          <a:p>
            <a:r>
              <a:rPr lang="en-CA" smtClean="0"/>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CA" noProof="0" dirty="0" smtClean="0"/>
              <a:t>Click icon to add picture</a:t>
            </a:r>
            <a:endParaRPr noProof="0"/>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6" name="Date Placeholder 4"/>
          <p:cNvSpPr>
            <a:spLocks noGrp="1"/>
          </p:cNvSpPr>
          <p:nvPr>
            <p:ph type="dt" sz="half" idx="10"/>
          </p:nvPr>
        </p:nvSpPr>
        <p:spPr>
          <a:xfrm>
            <a:off x="381000" y="6288088"/>
            <a:ext cx="1865313" cy="365125"/>
          </a:xfrm>
        </p:spPr>
        <p:txBody>
          <a:bodyPr/>
          <a:lstStyle>
            <a:lvl1pPr>
              <a:defRPr/>
            </a:lvl1pPr>
          </a:lstStyle>
          <a:p>
            <a:fld id="{CEBD49FC-8BC3-4411-9E63-2C97DED35493}" type="datetime1">
              <a:rPr lang="en-US" altLang="en-US">
                <a:solidFill>
                  <a:srgbClr val="38ABED"/>
                </a:solidFill>
              </a:rPr>
              <a:pPr/>
              <a:t>1/30/2015</a:t>
            </a:fld>
            <a:endParaRPr lang="en-US" altLang="en-US">
              <a:solidFill>
                <a:srgbClr val="38ABED"/>
              </a:solidFill>
            </a:endParaRPr>
          </a:p>
        </p:txBody>
      </p:sp>
      <p:sp>
        <p:nvSpPr>
          <p:cNvPr id="7" name="Footer Placeholder 5"/>
          <p:cNvSpPr>
            <a:spLocks noGrp="1"/>
          </p:cNvSpPr>
          <p:nvPr>
            <p:ph type="ftr" sz="quarter" idx="11"/>
          </p:nvPr>
        </p:nvSpPr>
        <p:spPr>
          <a:xfrm>
            <a:off x="3325813" y="6288088"/>
            <a:ext cx="5218112" cy="365125"/>
          </a:xfrm>
        </p:spPr>
        <p:txBody>
          <a:bodyPr/>
          <a:lstStyle>
            <a:lvl1pPr>
              <a:defRPr/>
            </a:lvl1pPr>
          </a:lstStyle>
          <a:p>
            <a:pPr>
              <a:defRPr/>
            </a:pPr>
            <a:endParaRPr lang="en-US">
              <a:solidFill>
                <a:srgbClr val="38ABED"/>
              </a:solidFill>
            </a:endParaRPr>
          </a:p>
        </p:txBody>
      </p:sp>
      <p:sp>
        <p:nvSpPr>
          <p:cNvPr id="8" name="Slide Number Placeholder 6"/>
          <p:cNvSpPr>
            <a:spLocks noGrp="1"/>
          </p:cNvSpPr>
          <p:nvPr>
            <p:ph type="sldNum" sz="quarter" idx="12"/>
          </p:nvPr>
        </p:nvSpPr>
        <p:spPr/>
        <p:txBody>
          <a:bodyPr/>
          <a:lstStyle>
            <a:lvl1pPr>
              <a:defRPr/>
            </a:lvl1pPr>
          </a:lstStyle>
          <a:p>
            <a:fld id="{9CDBF450-6B9D-41CA-96D8-185C18F8A849}"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14164298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8" descr="Overlay-ContentSlide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813" y="187325"/>
            <a:ext cx="8828087" cy="648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Date Placeholder 3"/>
          <p:cNvSpPr>
            <a:spLocks noGrp="1"/>
          </p:cNvSpPr>
          <p:nvPr>
            <p:ph type="dt" sz="half" idx="10"/>
          </p:nvPr>
        </p:nvSpPr>
        <p:spPr/>
        <p:txBody>
          <a:bodyPr/>
          <a:lstStyle>
            <a:lvl1pPr>
              <a:defRPr/>
            </a:lvl1pPr>
          </a:lstStyle>
          <a:p>
            <a:fld id="{FB335653-A1FC-4FD2-A2F0-1B9816D81B72}" type="datetime1">
              <a:rPr lang="en-US" altLang="en-US">
                <a:solidFill>
                  <a:srgbClr val="38ABED"/>
                </a:solidFill>
              </a:rPr>
              <a:pPr/>
              <a:t>1/30/2015</a:t>
            </a:fld>
            <a:endParaRPr lang="en-US" altLang="en-US">
              <a:solidFill>
                <a:srgbClr val="38ABED"/>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38ABED"/>
              </a:solidFill>
            </a:endParaRPr>
          </a:p>
        </p:txBody>
      </p:sp>
      <p:sp>
        <p:nvSpPr>
          <p:cNvPr id="7" name="Slide Number Placeholder 5"/>
          <p:cNvSpPr>
            <a:spLocks noGrp="1"/>
          </p:cNvSpPr>
          <p:nvPr>
            <p:ph type="sldNum" sz="quarter" idx="12"/>
          </p:nvPr>
        </p:nvSpPr>
        <p:spPr/>
        <p:txBody>
          <a:bodyPr/>
          <a:lstStyle>
            <a:lvl1pPr>
              <a:defRPr/>
            </a:lvl1pPr>
          </a:lstStyle>
          <a:p>
            <a:fld id="{0B5A1E9C-8B1B-4AA3-AE2C-59D58F1BBB05}"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36974204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8" descr="Overlay-ContentSlide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813" y="187325"/>
            <a:ext cx="8828087" cy="648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7328646" y="779463"/>
            <a:ext cx="1358153" cy="5268912"/>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Date Placeholder 3"/>
          <p:cNvSpPr>
            <a:spLocks noGrp="1"/>
          </p:cNvSpPr>
          <p:nvPr>
            <p:ph type="dt" sz="half" idx="10"/>
          </p:nvPr>
        </p:nvSpPr>
        <p:spPr/>
        <p:txBody>
          <a:bodyPr/>
          <a:lstStyle>
            <a:lvl1pPr>
              <a:defRPr/>
            </a:lvl1pPr>
          </a:lstStyle>
          <a:p>
            <a:fld id="{F0DA6220-302E-421E-BD91-0DC3C6132136}" type="datetime1">
              <a:rPr lang="en-US" altLang="en-US">
                <a:solidFill>
                  <a:srgbClr val="38ABED"/>
                </a:solidFill>
              </a:rPr>
              <a:pPr/>
              <a:t>1/30/2015</a:t>
            </a:fld>
            <a:endParaRPr lang="en-US" altLang="en-US">
              <a:solidFill>
                <a:srgbClr val="38ABED"/>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38ABED"/>
              </a:solidFill>
            </a:endParaRPr>
          </a:p>
        </p:txBody>
      </p:sp>
      <p:sp>
        <p:nvSpPr>
          <p:cNvPr id="7" name="Slide Number Placeholder 5"/>
          <p:cNvSpPr>
            <a:spLocks noGrp="1"/>
          </p:cNvSpPr>
          <p:nvPr>
            <p:ph type="sldNum" sz="quarter" idx="12"/>
          </p:nvPr>
        </p:nvSpPr>
        <p:spPr/>
        <p:txBody>
          <a:bodyPr/>
          <a:lstStyle>
            <a:lvl1pPr>
              <a:defRPr/>
            </a:lvl1pPr>
          </a:lstStyle>
          <a:p>
            <a:fld id="{5C0BDED6-63D1-4C53-9542-A6E441FB2C9A}" type="slidenum">
              <a:rPr lang="en-US" altLang="en-US">
                <a:solidFill>
                  <a:srgbClr val="1B3861"/>
                </a:solidFill>
              </a:rPr>
              <a:pPr/>
              <a:t>‹#›</a:t>
            </a:fld>
            <a:endParaRPr lang="en-US" altLang="en-US">
              <a:solidFill>
                <a:srgbClr val="1B3861"/>
              </a:solidFill>
            </a:endParaRPr>
          </a:p>
        </p:txBody>
      </p:sp>
    </p:spTree>
    <p:extLst>
      <p:ext uri="{BB962C8B-B14F-4D97-AF65-F5344CB8AC3E}">
        <p14:creationId xmlns:p14="http://schemas.microsoft.com/office/powerpoint/2010/main" val="20526576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46639F64-5749-49A2-9C2D-BDA61060BD3C}" type="datetime1">
              <a:rPr lang="en-US" altLang="en-US"/>
              <a:pPr/>
              <a:t>1/30/2015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3482988-1194-4AA3-8C5C-E72CE6E06B86}" type="slidenum">
              <a:rPr lang="en-US" altLang="en-US"/>
              <a:pPr/>
              <a:t>‹#›</a:t>
            </a:fld>
            <a:endParaRPr lang="en-US" altLang="en-US"/>
          </a:p>
        </p:txBody>
      </p:sp>
    </p:spTree>
    <p:extLst>
      <p:ext uri="{BB962C8B-B14F-4D97-AF65-F5344CB8AC3E}">
        <p14:creationId xmlns:p14="http://schemas.microsoft.com/office/powerpoint/2010/main" val="15877336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lvl1pPr>
              <a:defRPr/>
            </a:lvl1pPr>
          </a:lstStyle>
          <a:p>
            <a:fld id="{C30E51F7-C90F-4B22-BE20-781E7BD90053}" type="datetime1">
              <a:rPr lang="en-US" altLang="en-US"/>
              <a:pPr/>
              <a:t>1/30/2015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3781513-FDB8-49FD-8A1C-3FB59F41791D}" type="slidenum">
              <a:rPr lang="en-US" altLang="en-US"/>
              <a:pPr/>
              <a:t>‹#›</a:t>
            </a:fld>
            <a:endParaRPr lang="en-US" altLang="en-US"/>
          </a:p>
        </p:txBody>
      </p:sp>
    </p:spTree>
    <p:extLst>
      <p:ext uri="{BB962C8B-B14F-4D97-AF65-F5344CB8AC3E}">
        <p14:creationId xmlns:p14="http://schemas.microsoft.com/office/powerpoint/2010/main" val="18837891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lvl1pPr>
              <a:defRPr/>
            </a:lvl1pPr>
          </a:lstStyle>
          <a:p>
            <a:fld id="{D372AC48-831D-4E70-A5BC-D40303839B2B}" type="datetime1">
              <a:rPr lang="en-US" altLang="en-US"/>
              <a:pPr/>
              <a:t>1/30/2015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2FB6E7B-2410-4B9C-9C8A-96902989969B}" type="slidenum">
              <a:rPr lang="en-US" altLang="en-US"/>
              <a:pPr/>
              <a:t>‹#›</a:t>
            </a:fld>
            <a:endParaRPr lang="en-US" altLang="en-US"/>
          </a:p>
        </p:txBody>
      </p:sp>
    </p:spTree>
    <p:extLst>
      <p:ext uri="{BB962C8B-B14F-4D97-AF65-F5344CB8AC3E}">
        <p14:creationId xmlns:p14="http://schemas.microsoft.com/office/powerpoint/2010/main" val="29223780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3"/>
          <p:cNvSpPr>
            <a:spLocks noGrp="1"/>
          </p:cNvSpPr>
          <p:nvPr>
            <p:ph type="dt" sz="half" idx="10"/>
          </p:nvPr>
        </p:nvSpPr>
        <p:spPr/>
        <p:txBody>
          <a:bodyPr/>
          <a:lstStyle>
            <a:lvl1pPr>
              <a:defRPr/>
            </a:lvl1pPr>
          </a:lstStyle>
          <a:p>
            <a:fld id="{89D123FF-F621-435D-A277-A3B60DD2C4BD}" type="datetime1">
              <a:rPr lang="en-US" altLang="en-US"/>
              <a:pPr/>
              <a:t>1/30/2015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7C5F7F3-8A8D-4494-8773-7427781360F4}" type="slidenum">
              <a:rPr lang="en-US" altLang="en-US"/>
              <a:pPr/>
              <a:t>‹#›</a:t>
            </a:fld>
            <a:endParaRPr lang="en-US" altLang="en-US"/>
          </a:p>
        </p:txBody>
      </p:sp>
    </p:spTree>
    <p:extLst>
      <p:ext uri="{BB962C8B-B14F-4D97-AF65-F5344CB8AC3E}">
        <p14:creationId xmlns:p14="http://schemas.microsoft.com/office/powerpoint/2010/main" val="37504792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3"/>
          <p:cNvSpPr>
            <a:spLocks noGrp="1"/>
          </p:cNvSpPr>
          <p:nvPr>
            <p:ph type="dt" sz="half" idx="10"/>
          </p:nvPr>
        </p:nvSpPr>
        <p:spPr/>
        <p:txBody>
          <a:bodyPr/>
          <a:lstStyle>
            <a:lvl1pPr>
              <a:defRPr/>
            </a:lvl1pPr>
          </a:lstStyle>
          <a:p>
            <a:fld id="{2A5D9509-C355-4319-AF26-A5B68849A4AE}" type="datetime1">
              <a:rPr lang="en-US" altLang="en-US"/>
              <a:pPr/>
              <a:t>1/30/2015</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AB4CB455-9CB3-46EE-8422-95FB728C6493}" type="slidenum">
              <a:rPr lang="en-US" altLang="en-US"/>
              <a:pPr/>
              <a:t>‹#›</a:t>
            </a:fld>
            <a:endParaRPr lang="en-US" altLang="en-US"/>
          </a:p>
        </p:txBody>
      </p:sp>
    </p:spTree>
    <p:extLst>
      <p:ext uri="{BB962C8B-B14F-4D97-AF65-F5344CB8AC3E}">
        <p14:creationId xmlns:p14="http://schemas.microsoft.com/office/powerpoint/2010/main" val="6944353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98519900-C00D-4EAC-9B9A-5234DEE0C21B}" type="datetime1">
              <a:rPr lang="en-US" altLang="en-US"/>
              <a:pPr/>
              <a:t>1/30/2015</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0F9355AF-FF58-4D4B-A8FC-437E441951A6}" type="slidenum">
              <a:rPr lang="en-US" altLang="en-US"/>
              <a:pPr/>
              <a:t>‹#›</a:t>
            </a:fld>
            <a:endParaRPr lang="en-US" altLang="en-US"/>
          </a:p>
        </p:txBody>
      </p:sp>
    </p:spTree>
    <p:extLst>
      <p:ext uri="{BB962C8B-B14F-4D97-AF65-F5344CB8AC3E}">
        <p14:creationId xmlns:p14="http://schemas.microsoft.com/office/powerpoint/2010/main" val="37619507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A23C9F8-65D2-4E4F-8359-3D6E334F6A54}" type="datetime1">
              <a:rPr lang="en-US" altLang="en-US"/>
              <a:pPr/>
              <a:t>1/30/2015</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48080F3E-B4DC-4877-8162-32F9C39E570C}" type="slidenum">
              <a:rPr lang="en-US" altLang="en-US"/>
              <a:pPr/>
              <a:t>‹#›</a:t>
            </a:fld>
            <a:endParaRPr lang="en-US" altLang="en-US"/>
          </a:p>
        </p:txBody>
      </p:sp>
    </p:spTree>
    <p:extLst>
      <p:ext uri="{BB962C8B-B14F-4D97-AF65-F5344CB8AC3E}">
        <p14:creationId xmlns:p14="http://schemas.microsoft.com/office/powerpoint/2010/main" val="81530896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3"/>
          <p:cNvSpPr>
            <a:spLocks noGrp="1"/>
          </p:cNvSpPr>
          <p:nvPr>
            <p:ph type="dt" sz="half" idx="10"/>
          </p:nvPr>
        </p:nvSpPr>
        <p:spPr/>
        <p:txBody>
          <a:bodyPr/>
          <a:lstStyle>
            <a:lvl1pPr>
              <a:defRPr/>
            </a:lvl1pPr>
          </a:lstStyle>
          <a:p>
            <a:fld id="{19C2041C-DAB7-4FAA-88CD-1A466488FC2F}" type="datetime1">
              <a:rPr lang="en-US" altLang="en-US"/>
              <a:pPr/>
              <a:t>1/30/2015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28F0203-3ED7-417F-BCE6-A7CA6B1683D9}" type="slidenum">
              <a:rPr lang="en-US" altLang="en-US"/>
              <a:pPr/>
              <a:t>‹#›</a:t>
            </a:fld>
            <a:endParaRPr lang="en-US" altLang="en-US"/>
          </a:p>
        </p:txBody>
      </p:sp>
    </p:spTree>
    <p:extLst>
      <p:ext uri="{BB962C8B-B14F-4D97-AF65-F5344CB8AC3E}">
        <p14:creationId xmlns:p14="http://schemas.microsoft.com/office/powerpoint/2010/main" val="17621795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3"/>
          <p:cNvSpPr>
            <a:spLocks noGrp="1"/>
          </p:cNvSpPr>
          <p:nvPr>
            <p:ph type="dt" sz="half" idx="10"/>
          </p:nvPr>
        </p:nvSpPr>
        <p:spPr/>
        <p:txBody>
          <a:bodyPr/>
          <a:lstStyle>
            <a:lvl1pPr>
              <a:defRPr/>
            </a:lvl1pPr>
          </a:lstStyle>
          <a:p>
            <a:fld id="{35085265-A15F-46A1-B987-606B07D30001}" type="datetime1">
              <a:rPr lang="en-US" altLang="en-US"/>
              <a:pPr/>
              <a:t>1/30/2015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D097776-2B9D-4FBD-A2E6-5409A5EEAA96}" type="slidenum">
              <a:rPr lang="en-US" altLang="en-US"/>
              <a:pPr/>
              <a:t>‹#›</a:t>
            </a:fld>
            <a:endParaRPr lang="en-US" altLang="en-US"/>
          </a:p>
        </p:txBody>
      </p:sp>
    </p:spTree>
    <p:extLst>
      <p:ext uri="{BB962C8B-B14F-4D97-AF65-F5344CB8AC3E}">
        <p14:creationId xmlns:p14="http://schemas.microsoft.com/office/powerpoint/2010/main" val="33645276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lvl1pPr>
              <a:defRPr/>
            </a:lvl1pPr>
          </a:lstStyle>
          <a:p>
            <a:fld id="{EAFCAFD1-3181-477F-ABC7-D565A5956CFC}" type="datetime1">
              <a:rPr lang="en-US" altLang="en-US"/>
              <a:pPr/>
              <a:t>1/30/2015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4266A4A-6E0C-4075-9B67-ACF40B1EDB5E}" type="slidenum">
              <a:rPr lang="en-US" altLang="en-US"/>
              <a:pPr/>
              <a:t>‹#›</a:t>
            </a:fld>
            <a:endParaRPr lang="en-US" altLang="en-US"/>
          </a:p>
        </p:txBody>
      </p:sp>
    </p:spTree>
    <p:extLst>
      <p:ext uri="{BB962C8B-B14F-4D97-AF65-F5344CB8AC3E}">
        <p14:creationId xmlns:p14="http://schemas.microsoft.com/office/powerpoint/2010/main" val="34027488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lvl1pPr>
              <a:defRPr/>
            </a:lvl1pPr>
          </a:lstStyle>
          <a:p>
            <a:fld id="{79D4290E-2CD4-4737-A7E7-47507B22BBE7}" type="datetime1">
              <a:rPr lang="en-US" altLang="en-US"/>
              <a:pPr/>
              <a:t>1/30/2015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1143B31-F0E9-4EE0-9EDA-31947BCD5C6F}" type="slidenum">
              <a:rPr lang="en-US" altLang="en-US"/>
              <a:pPr/>
              <a:t>‹#›</a:t>
            </a:fld>
            <a:endParaRPr lang="en-US" altLang="en-US"/>
          </a:p>
        </p:txBody>
      </p:sp>
    </p:spTree>
    <p:extLst>
      <p:ext uri="{BB962C8B-B14F-4D97-AF65-F5344CB8AC3E}">
        <p14:creationId xmlns:p14="http://schemas.microsoft.com/office/powerpoint/2010/main" val="62901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646113" y="1447800"/>
            <a:ext cx="7851775" cy="3200400"/>
          </a:xfrm>
          <a:prstGeom prst="rect">
            <a:avLst/>
          </a:prstGeom>
          <a:noFill/>
        </p:spPr>
        <p:style>
          <a:lnRef idx="1">
            <a:schemeClr val="dk1"/>
          </a:lnRef>
          <a:fillRef idx="3">
            <a:schemeClr val="dk1"/>
          </a:fillRef>
          <a:effectRef idx="2">
            <a:schemeClr val="dk1"/>
          </a:effectRef>
          <a:fontRef idx="minor">
            <a:schemeClr val="lt1"/>
          </a:fontRef>
        </p:style>
        <p:txBody>
          <a:bodyPr anchor="ctr"/>
          <a:lstStyle/>
          <a:p>
            <a:pPr algn="ctr" defTabSz="457200">
              <a:defRPr/>
            </a:pPr>
            <a:endParaRPr>
              <a:solidFill>
                <a:prstClr val="white"/>
              </a:solidFill>
            </a:endParaRPr>
          </a:p>
        </p:txBody>
      </p:sp>
      <p:sp>
        <p:nvSpPr>
          <p:cNvPr id="2" name="Title 1"/>
          <p:cNvSpPr>
            <a:spLocks noGrp="1"/>
          </p:cNvSpPr>
          <p:nvPr>
            <p:ph type="ctrTitle"/>
          </p:nvPr>
        </p:nvSpPr>
        <p:spPr>
          <a:xfrm>
            <a:off x="658813" y="1537447"/>
            <a:ext cx="7826281" cy="1627093"/>
          </a:xfrm>
        </p:spPr>
        <p:txBody>
          <a:bodyPr rtlCol="0">
            <a:noAutofit/>
          </a:bodyPr>
          <a:lstStyle>
            <a:lvl1pPr algn="ctr" defTabSz="914400" rtl="0" eaLnBrk="1" latinLnBrk="0" hangingPunct="1">
              <a:spcBef>
                <a:spcPct val="0"/>
              </a:spcBef>
              <a:buNone/>
              <a:defRPr sz="5400" kern="1200">
                <a:gradFill>
                  <a:gsLst>
                    <a:gs pos="0">
                      <a:schemeClr val="tx1">
                        <a:lumMod val="85000"/>
                      </a:schemeClr>
                    </a:gs>
                    <a:gs pos="100000">
                      <a:schemeClr val="tx1"/>
                    </a:gs>
                  </a:gsLst>
                  <a:lin ang="16200000" scaled="1"/>
                </a:gradFill>
                <a:latin typeface="+mj-lt"/>
                <a:ea typeface="+mj-ea"/>
                <a:cs typeface="+mj-cs"/>
              </a:defRPr>
            </a:lvl1pPr>
          </a:lstStyle>
          <a:p>
            <a:r>
              <a:rPr lang="en-CA" smtClean="0"/>
              <a:t>Click to edit Master title style</a:t>
            </a:r>
            <a:endParaRPr/>
          </a:p>
        </p:txBody>
      </p:sp>
      <p:sp>
        <p:nvSpPr>
          <p:cNvPr id="3" name="Subtitle 2"/>
          <p:cNvSpPr>
            <a:spLocks noGrp="1"/>
          </p:cNvSpPr>
          <p:nvPr>
            <p:ph type="subTitle" idx="1"/>
          </p:nvPr>
        </p:nvSpPr>
        <p:spPr>
          <a:xfrm>
            <a:off x="658813" y="3218329"/>
            <a:ext cx="7826281" cy="860611"/>
          </a:xfrm>
        </p:spPr>
        <p:txBody>
          <a:bodyPr rtlCol="0">
            <a:normAutofit/>
          </a:bodyPr>
          <a:lstStyle>
            <a:lvl1pPr marL="0" indent="0" algn="ctr" defTabSz="914400" rtl="0" eaLnBrk="1" latinLnBrk="0" hangingPunct="1">
              <a:lnSpc>
                <a:spcPct val="100000"/>
              </a:lnSpc>
              <a:spcBef>
                <a:spcPts val="300"/>
              </a:spcBef>
              <a:buFont typeface="Wingdings 2" pitchFamily="18" charset="2"/>
              <a:buNone/>
              <a:defRPr sz="1800" kern="1200">
                <a:gradFill>
                  <a:gsLst>
                    <a:gs pos="0">
                      <a:schemeClr val="tx1">
                        <a:lumMod val="85000"/>
                      </a:schemeClr>
                    </a:gs>
                    <a:gs pos="100000">
                      <a:schemeClr val="tx1"/>
                    </a:gs>
                  </a:gsLst>
                  <a:lin ang="16200000" scaled="1"/>
                </a:gra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5" name="Date Placeholder 3"/>
          <p:cNvSpPr>
            <a:spLocks noGrp="1"/>
          </p:cNvSpPr>
          <p:nvPr>
            <p:ph type="dt" sz="half" idx="10"/>
          </p:nvPr>
        </p:nvSpPr>
        <p:spPr/>
        <p:txBody>
          <a:bodyPr/>
          <a:lstStyle>
            <a:lvl1pPr>
              <a:defRPr/>
            </a:lvl1pPr>
          </a:lstStyle>
          <a:p>
            <a:fld id="{A18236D4-E49F-493C-A68E-32BDB509039C}" type="datetime1">
              <a:rPr lang="en-US" altLang="en-US"/>
              <a:pPr/>
              <a:t>1/30/2015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D7373C7-E89D-40DC-9388-3D72AB94DABE}" type="slidenum">
              <a:rPr lang="en-US" altLang="en-US"/>
              <a:pPr/>
              <a:t>‹#›</a:t>
            </a:fld>
            <a:endParaRPr lang="en-US" altLang="en-US"/>
          </a:p>
        </p:txBody>
      </p:sp>
    </p:spTree>
    <p:extLst>
      <p:ext uri="{BB962C8B-B14F-4D97-AF65-F5344CB8AC3E}">
        <p14:creationId xmlns:p14="http://schemas.microsoft.com/office/powerpoint/2010/main" val="15734643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3"/>
          <p:cNvSpPr/>
          <p:nvPr/>
        </p:nvSpPr>
        <p:spPr>
          <a:xfrm>
            <a:off x="280988" y="1525588"/>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5" name="Freeform 4"/>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lvl1pPr>
              <a:spcBef>
                <a:spcPts val="20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6" name="Date Placeholder 3"/>
          <p:cNvSpPr>
            <a:spLocks noGrp="1"/>
          </p:cNvSpPr>
          <p:nvPr>
            <p:ph type="dt" sz="half" idx="10"/>
          </p:nvPr>
        </p:nvSpPr>
        <p:spPr/>
        <p:txBody>
          <a:bodyPr/>
          <a:lstStyle>
            <a:lvl1pPr>
              <a:defRPr/>
            </a:lvl1pPr>
          </a:lstStyle>
          <a:p>
            <a:fld id="{5C176DE9-B686-4551-A196-14061340F8B4}" type="datetime1">
              <a:rPr lang="en-US" altLang="en-US"/>
              <a:pPr/>
              <a:t>1/30/2015</a:t>
            </a:fld>
            <a:endParaRPr lang="en-US" alt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5289B9F2-7546-418A-8242-5D48CE70C8F6}" type="slidenum">
              <a:rPr lang="en-US" altLang="en-US"/>
              <a:pPr/>
              <a:t>‹#›</a:t>
            </a:fld>
            <a:endParaRPr lang="en-US" altLang="en-US"/>
          </a:p>
        </p:txBody>
      </p:sp>
    </p:spTree>
    <p:extLst>
      <p:ext uri="{BB962C8B-B14F-4D97-AF65-F5344CB8AC3E}">
        <p14:creationId xmlns:p14="http://schemas.microsoft.com/office/powerpoint/2010/main" val="26743499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2371725" y="381000"/>
            <a:ext cx="4400550" cy="3048000"/>
          </a:xfrm>
          <a:noFill/>
          <a:ln w="44450">
            <a:solidFill>
              <a:schemeClr val="bg1"/>
            </a:solidFill>
            <a:miter lim="800000"/>
          </a:ln>
        </p:spPr>
        <p:style>
          <a:lnRef idx="1">
            <a:schemeClr val="dk1"/>
          </a:lnRef>
          <a:fillRef idx="3">
            <a:schemeClr val="dk1"/>
          </a:fillRef>
          <a:effectRef idx="2">
            <a:schemeClr val="dk1"/>
          </a:effectRef>
          <a:fontRef idx="none"/>
        </p:style>
        <p:txBody>
          <a:bodyPr rtlCol="0">
            <a:normAutofit/>
          </a:bodyPr>
          <a:lstStyle>
            <a:lvl1pPr>
              <a:buNone/>
              <a:defRPr sz="2000"/>
            </a:lvl1pPr>
          </a:lstStyle>
          <a:p>
            <a:pPr lvl="0"/>
            <a:r>
              <a:rPr lang="en-CA" noProof="0" smtClean="0"/>
              <a:t>Click icon to add picture</a:t>
            </a:r>
            <a:endParaRPr noProof="0"/>
          </a:p>
        </p:txBody>
      </p:sp>
      <p:sp>
        <p:nvSpPr>
          <p:cNvPr id="2" name="Title 1"/>
          <p:cNvSpPr>
            <a:spLocks noGrp="1"/>
          </p:cNvSpPr>
          <p:nvPr>
            <p:ph type="ctrTitle"/>
          </p:nvPr>
        </p:nvSpPr>
        <p:spPr>
          <a:xfrm>
            <a:off x="641350" y="4146363"/>
            <a:ext cx="7856538" cy="1470025"/>
          </a:xfrm>
        </p:spPr>
        <p:txBody>
          <a:bodyPr>
            <a:noAutofit/>
          </a:bodyPr>
          <a:lstStyle>
            <a:lvl1pPr>
              <a:defRPr sz="5400"/>
            </a:lvl1pPr>
          </a:lstStyle>
          <a:p>
            <a:r>
              <a:rPr lang="en-CA" smtClean="0"/>
              <a:t>Click to edit Master title style</a:t>
            </a:r>
            <a:endParaRPr/>
          </a:p>
        </p:txBody>
      </p:sp>
      <p:sp>
        <p:nvSpPr>
          <p:cNvPr id="3" name="Subtitle 2"/>
          <p:cNvSpPr>
            <a:spLocks noGrp="1"/>
          </p:cNvSpPr>
          <p:nvPr>
            <p:ph type="subTitle" idx="1"/>
          </p:nvPr>
        </p:nvSpPr>
        <p:spPr>
          <a:xfrm>
            <a:off x="641350" y="5620871"/>
            <a:ext cx="7856538" cy="614081"/>
          </a:xfrm>
        </p:spPr>
        <p:txBody>
          <a:bodyPr>
            <a:normAutofit/>
          </a:bodyPr>
          <a:lstStyle>
            <a:lvl1pPr marL="0" indent="0" algn="ct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5" name="Date Placeholder 3"/>
          <p:cNvSpPr>
            <a:spLocks noGrp="1"/>
          </p:cNvSpPr>
          <p:nvPr>
            <p:ph type="dt" sz="half" idx="14"/>
          </p:nvPr>
        </p:nvSpPr>
        <p:spPr/>
        <p:txBody>
          <a:bodyPr/>
          <a:lstStyle>
            <a:lvl1pPr>
              <a:defRPr/>
            </a:lvl1pPr>
          </a:lstStyle>
          <a:p>
            <a:fld id="{D577FB58-D261-479E-829E-CB13BF28CBA0}" type="datetime1">
              <a:rPr lang="en-US" altLang="en-US"/>
              <a:pPr/>
              <a:t>1/30/2015</a:t>
            </a:fld>
            <a:endParaRPr lang="en-US" alt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fld id="{507F4A8D-618D-47DD-9987-942A6B9346F4}" type="slidenum">
              <a:rPr lang="en-US" altLang="en-US"/>
              <a:pPr/>
              <a:t>‹#›</a:t>
            </a:fld>
            <a:endParaRPr lang="en-US" altLang="en-US"/>
          </a:p>
        </p:txBody>
      </p:sp>
    </p:spTree>
    <p:extLst>
      <p:ext uri="{BB962C8B-B14F-4D97-AF65-F5344CB8AC3E}">
        <p14:creationId xmlns:p14="http://schemas.microsoft.com/office/powerpoint/2010/main" val="39111991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2017059"/>
            <a:ext cx="7772400" cy="1655064"/>
          </a:xfrm>
        </p:spPr>
        <p:txBody>
          <a:bodyPr rtlCol="0">
            <a:noAutofit/>
          </a:bodyPr>
          <a:lstStyle>
            <a:lvl1pPr algn="ctr" defTabSz="914400" rtl="0" eaLnBrk="1" latinLnBrk="0" hangingPunct="1">
              <a:spcBef>
                <a:spcPct val="0"/>
              </a:spcBef>
              <a:buNone/>
              <a:defRPr sz="5400" b="0" kern="1200" cap="none" baseline="0">
                <a:solidFill>
                  <a:schemeClr val="tx1"/>
                </a:solidFill>
                <a:latin typeface="+mj-lt"/>
                <a:ea typeface="+mj-ea"/>
                <a:cs typeface="+mj-cs"/>
              </a:defRPr>
            </a:lvl1pPr>
          </a:lstStyle>
          <a:p>
            <a:r>
              <a:rPr lang="en-CA" smtClean="0"/>
              <a:t>Click to edit Master title style</a:t>
            </a:r>
            <a:endParaRPr/>
          </a:p>
        </p:txBody>
      </p:sp>
      <p:sp>
        <p:nvSpPr>
          <p:cNvPr id="3" name="Text Placeholder 2"/>
          <p:cNvSpPr>
            <a:spLocks noGrp="1"/>
          </p:cNvSpPr>
          <p:nvPr>
            <p:ph type="body" idx="1"/>
          </p:nvPr>
        </p:nvSpPr>
        <p:spPr>
          <a:xfrm>
            <a:off x="685800" y="3662979"/>
            <a:ext cx="7772400" cy="1500187"/>
          </a:xfrm>
        </p:spPr>
        <p:txBody>
          <a:bodyPr rtlCol="0">
            <a:normAutofit/>
          </a:bodyPr>
          <a:lstStyle>
            <a:lvl1pPr marL="0" indent="0" algn="ctr">
              <a:spcBef>
                <a:spcPts val="300"/>
              </a:spcBef>
              <a:buNone/>
              <a:defRPr sz="1800" kern="1200">
                <a:solidFill>
                  <a:schemeClr val="tx1">
                    <a:tint val="7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lvl1pPr>
              <a:defRPr/>
            </a:lvl1pPr>
          </a:lstStyle>
          <a:p>
            <a:fld id="{85C33379-264F-4F01-B8EA-2F00660E82C6}" type="datetime1">
              <a:rPr lang="en-US" altLang="en-US"/>
              <a:pPr/>
              <a:t>1/30/2015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75FF495-EFBF-4ED0-9074-4478537FA42E}" type="slidenum">
              <a:rPr lang="en-US" altLang="en-US"/>
              <a:pPr/>
              <a:t>‹#›</a:t>
            </a:fld>
            <a:endParaRPr lang="en-US" altLang="en-US"/>
          </a:p>
        </p:txBody>
      </p:sp>
    </p:spTree>
    <p:extLst>
      <p:ext uri="{BB962C8B-B14F-4D97-AF65-F5344CB8AC3E}">
        <p14:creationId xmlns:p14="http://schemas.microsoft.com/office/powerpoint/2010/main" val="25216174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Freeform 4"/>
          <p:cNvSpPr/>
          <p:nvPr/>
        </p:nvSpPr>
        <p:spPr>
          <a:xfrm>
            <a:off x="280988" y="1525588"/>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6" name="Freeform 5"/>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641350" y="1600200"/>
            <a:ext cx="3749040" cy="4651375"/>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Content Placeholder 3"/>
          <p:cNvSpPr>
            <a:spLocks noGrp="1"/>
          </p:cNvSpPr>
          <p:nvPr>
            <p:ph sz="half" idx="2"/>
          </p:nvPr>
        </p:nvSpPr>
        <p:spPr>
          <a:xfrm>
            <a:off x="4749501" y="1600200"/>
            <a:ext cx="3749040" cy="4651375"/>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7" name="Date Placeholder 4"/>
          <p:cNvSpPr>
            <a:spLocks noGrp="1"/>
          </p:cNvSpPr>
          <p:nvPr>
            <p:ph type="dt" sz="half" idx="10"/>
          </p:nvPr>
        </p:nvSpPr>
        <p:spPr/>
        <p:txBody>
          <a:bodyPr/>
          <a:lstStyle>
            <a:lvl1pPr>
              <a:defRPr/>
            </a:lvl1pPr>
          </a:lstStyle>
          <a:p>
            <a:fld id="{58AEC6E4-92DF-48CB-8D21-00BE9764C264}" type="datetime1">
              <a:rPr lang="en-US" altLang="en-US"/>
              <a:pPr/>
              <a:t>1/30/2015</a:t>
            </a:fld>
            <a:endParaRPr lang="en-US" alt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fld id="{90B98DDC-4B00-4235-BAFF-43FC3F7102CC}" type="slidenum">
              <a:rPr lang="en-US" altLang="en-US"/>
              <a:pPr/>
              <a:t>‹#›</a:t>
            </a:fld>
            <a:endParaRPr lang="en-US" altLang="en-US"/>
          </a:p>
        </p:txBody>
      </p:sp>
    </p:spTree>
    <p:extLst>
      <p:ext uri="{BB962C8B-B14F-4D97-AF65-F5344CB8AC3E}">
        <p14:creationId xmlns:p14="http://schemas.microsoft.com/office/powerpoint/2010/main" val="56361108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Freeform 6"/>
          <p:cNvSpPr/>
          <p:nvPr/>
        </p:nvSpPr>
        <p:spPr>
          <a:xfrm>
            <a:off x="280988" y="1525588"/>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8" name="Freeform 7"/>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2" name="Title 1"/>
          <p:cNvSpPr>
            <a:spLocks noGrp="1"/>
          </p:cNvSpPr>
          <p:nvPr>
            <p:ph type="title"/>
          </p:nvPr>
        </p:nvSpPr>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641350" y="1532964"/>
            <a:ext cx="3749040" cy="833718"/>
          </a:xfrm>
        </p:spPr>
        <p:txBody>
          <a:bodyPr anchor="ctr">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641350" y="2362200"/>
            <a:ext cx="3749040" cy="3889375"/>
          </a:xfrm>
        </p:spPr>
        <p:txBody>
          <a:bodyPr>
            <a:normAutofit/>
          </a:bodyPr>
          <a:lstStyle>
            <a:lvl1pPr>
              <a:defRPr sz="2400"/>
            </a:lvl1pPr>
            <a:lvl2pPr>
              <a:defRPr sz="22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Text Placeholder 4"/>
          <p:cNvSpPr>
            <a:spLocks noGrp="1"/>
          </p:cNvSpPr>
          <p:nvPr>
            <p:ph type="body" sz="quarter" idx="3"/>
          </p:nvPr>
        </p:nvSpPr>
        <p:spPr>
          <a:xfrm>
            <a:off x="4752601" y="1532964"/>
            <a:ext cx="3749040" cy="833718"/>
          </a:xfrm>
        </p:spPr>
        <p:txBody>
          <a:bodyPr anchor="ctr">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752601" y="2362200"/>
            <a:ext cx="3749040" cy="3889375"/>
          </a:xfrm>
        </p:spPr>
        <p:txBody>
          <a:bodyPr>
            <a:normAutofit/>
          </a:bodyPr>
          <a:lstStyle>
            <a:lvl1pPr>
              <a:defRPr sz="2400"/>
            </a:lvl1pPr>
            <a:lvl2pPr>
              <a:defRPr sz="22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9" name="Date Placeholder 6"/>
          <p:cNvSpPr>
            <a:spLocks noGrp="1"/>
          </p:cNvSpPr>
          <p:nvPr>
            <p:ph type="dt" sz="half" idx="10"/>
          </p:nvPr>
        </p:nvSpPr>
        <p:spPr/>
        <p:txBody>
          <a:bodyPr/>
          <a:lstStyle>
            <a:lvl1pPr>
              <a:defRPr/>
            </a:lvl1pPr>
          </a:lstStyle>
          <a:p>
            <a:fld id="{499A999B-FE88-4A37-BA4C-EC81DC0CCA93}" type="datetime1">
              <a:rPr lang="en-US" altLang="en-US"/>
              <a:pPr/>
              <a:t>1/30/2015</a:t>
            </a:fld>
            <a:endParaRPr lang="en-US" alt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fld id="{02FAAAEB-97C9-41C1-9706-761A73524AE4}" type="slidenum">
              <a:rPr lang="en-US" altLang="en-US"/>
              <a:pPr/>
              <a:t>‹#›</a:t>
            </a:fld>
            <a:endParaRPr lang="en-US" altLang="en-US"/>
          </a:p>
        </p:txBody>
      </p:sp>
    </p:spTree>
    <p:extLst>
      <p:ext uri="{BB962C8B-B14F-4D97-AF65-F5344CB8AC3E}">
        <p14:creationId xmlns:p14="http://schemas.microsoft.com/office/powerpoint/2010/main" val="144398106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Freeform 2"/>
          <p:cNvSpPr/>
          <p:nvPr/>
        </p:nvSpPr>
        <p:spPr>
          <a:xfrm>
            <a:off x="280988" y="1525588"/>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4" name="Freeform 3"/>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5" name="Freeform 4"/>
          <p:cNvSpPr/>
          <p:nvPr/>
        </p:nvSpPr>
        <p:spPr>
          <a:xfrm>
            <a:off x="280988" y="1525588"/>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6" name="Freeform 5"/>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7" name="Freeform 6"/>
          <p:cNvSpPr/>
          <p:nvPr/>
        </p:nvSpPr>
        <p:spPr>
          <a:xfrm>
            <a:off x="280988" y="1525588"/>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8" name="Freeform 7"/>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9" name="Freeform 8"/>
          <p:cNvSpPr/>
          <p:nvPr/>
        </p:nvSpPr>
        <p:spPr>
          <a:xfrm>
            <a:off x="280988" y="1525588"/>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10" name="Freeform 9"/>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2" name="Title 1"/>
          <p:cNvSpPr>
            <a:spLocks noGrp="1"/>
          </p:cNvSpPr>
          <p:nvPr>
            <p:ph type="title"/>
          </p:nvPr>
        </p:nvSpPr>
        <p:spPr/>
        <p:txBody>
          <a:bodyPr/>
          <a:lstStyle/>
          <a:p>
            <a:r>
              <a:rPr lang="en-CA" smtClean="0"/>
              <a:t>Click to edit Master title style</a:t>
            </a:r>
            <a:endParaRPr/>
          </a:p>
        </p:txBody>
      </p:sp>
      <p:sp>
        <p:nvSpPr>
          <p:cNvPr id="11" name="Date Placeholder 2"/>
          <p:cNvSpPr>
            <a:spLocks noGrp="1"/>
          </p:cNvSpPr>
          <p:nvPr>
            <p:ph type="dt" sz="half" idx="10"/>
          </p:nvPr>
        </p:nvSpPr>
        <p:spPr/>
        <p:txBody>
          <a:bodyPr/>
          <a:lstStyle>
            <a:lvl1pPr>
              <a:defRPr/>
            </a:lvl1pPr>
          </a:lstStyle>
          <a:p>
            <a:fld id="{72B1786D-2D67-4B29-B18A-20F8D1AD6092}" type="datetime1">
              <a:rPr lang="en-US" altLang="en-US"/>
              <a:pPr/>
              <a:t>1/30/2015</a:t>
            </a:fld>
            <a:endParaRPr lang="en-US" altLang="en-US"/>
          </a:p>
        </p:txBody>
      </p:sp>
      <p:sp>
        <p:nvSpPr>
          <p:cNvPr id="12" name="Footer Placeholder 3"/>
          <p:cNvSpPr>
            <a:spLocks noGrp="1"/>
          </p:cNvSpPr>
          <p:nvPr>
            <p:ph type="ftr" sz="quarter" idx="11"/>
          </p:nvPr>
        </p:nvSpPr>
        <p:spPr/>
        <p:txBody>
          <a:bodyPr/>
          <a:lstStyle>
            <a:lvl1pPr>
              <a:defRPr/>
            </a:lvl1pPr>
          </a:lstStyle>
          <a:p>
            <a:pPr>
              <a:defRPr/>
            </a:pPr>
            <a:endParaRPr lang="en-US"/>
          </a:p>
        </p:txBody>
      </p:sp>
      <p:sp>
        <p:nvSpPr>
          <p:cNvPr id="13" name="Slide Number Placeholder 4"/>
          <p:cNvSpPr>
            <a:spLocks noGrp="1"/>
          </p:cNvSpPr>
          <p:nvPr>
            <p:ph type="sldNum" sz="quarter" idx="12"/>
          </p:nvPr>
        </p:nvSpPr>
        <p:spPr/>
        <p:txBody>
          <a:bodyPr/>
          <a:lstStyle>
            <a:lvl1pPr>
              <a:defRPr/>
            </a:lvl1pPr>
          </a:lstStyle>
          <a:p>
            <a:fld id="{B27164D9-8132-4EB7-B153-D3C223553FC4}" type="slidenum">
              <a:rPr lang="en-US" altLang="en-US"/>
              <a:pPr/>
              <a:t>‹#›</a:t>
            </a:fld>
            <a:endParaRPr lang="en-US" altLang="en-US"/>
          </a:p>
        </p:txBody>
      </p:sp>
    </p:spTree>
    <p:extLst>
      <p:ext uri="{BB962C8B-B14F-4D97-AF65-F5344CB8AC3E}">
        <p14:creationId xmlns:p14="http://schemas.microsoft.com/office/powerpoint/2010/main" val="15231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42BFA652-0D99-4954-B31C-686323138937}" type="datetime1">
              <a:rPr lang="en-US" altLang="en-US"/>
              <a:pPr/>
              <a:t>1/30/2015</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C13B99A4-16E8-40E8-A5E2-FF03988B51A1}" type="slidenum">
              <a:rPr lang="en-US" altLang="en-US"/>
              <a:pPr/>
              <a:t>‹#›</a:t>
            </a:fld>
            <a:endParaRPr lang="en-US" altLang="en-US"/>
          </a:p>
        </p:txBody>
      </p:sp>
    </p:spTree>
    <p:extLst>
      <p:ext uri="{BB962C8B-B14F-4D97-AF65-F5344CB8AC3E}">
        <p14:creationId xmlns:p14="http://schemas.microsoft.com/office/powerpoint/2010/main" val="27150478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Freeform 4"/>
          <p:cNvSpPr/>
          <p:nvPr/>
        </p:nvSpPr>
        <p:spPr>
          <a:xfrm>
            <a:off x="280988" y="25876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6" name="Freeform 5"/>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2" name="Title 1"/>
          <p:cNvSpPr>
            <a:spLocks noGrp="1"/>
          </p:cNvSpPr>
          <p:nvPr>
            <p:ph type="title"/>
          </p:nvPr>
        </p:nvSpPr>
        <p:spPr>
          <a:xfrm>
            <a:off x="624340" y="802910"/>
            <a:ext cx="3474720" cy="1162050"/>
          </a:xfrm>
        </p:spPr>
        <p:txBody>
          <a:bodyPr>
            <a:normAutofit/>
          </a:bodyPr>
          <a:lstStyle>
            <a:lvl1pPr algn="ctr">
              <a:defRPr sz="2400" b="0"/>
            </a:lvl1pPr>
          </a:lstStyle>
          <a:p>
            <a:r>
              <a:rPr lang="en-CA" smtClean="0"/>
              <a:t>Click to edit Master title style</a:t>
            </a:r>
            <a:endParaRPr/>
          </a:p>
        </p:txBody>
      </p:sp>
      <p:sp>
        <p:nvSpPr>
          <p:cNvPr id="3" name="Content Placeholder 2"/>
          <p:cNvSpPr>
            <a:spLocks noGrp="1"/>
          </p:cNvSpPr>
          <p:nvPr>
            <p:ph idx="1"/>
          </p:nvPr>
        </p:nvSpPr>
        <p:spPr>
          <a:xfrm>
            <a:off x="4562010" y="449705"/>
            <a:ext cx="3931920" cy="5781388"/>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Text Placeholder 3"/>
          <p:cNvSpPr>
            <a:spLocks noGrp="1"/>
          </p:cNvSpPr>
          <p:nvPr>
            <p:ph type="body" sz="half" idx="2"/>
          </p:nvPr>
        </p:nvSpPr>
        <p:spPr>
          <a:xfrm>
            <a:off x="624340" y="2057399"/>
            <a:ext cx="3474720" cy="3733801"/>
          </a:xfrm>
        </p:spPr>
        <p:txBody>
          <a:bodyPr>
            <a:normAutofit/>
          </a:bodyPr>
          <a:lstStyle>
            <a:lvl1pPr marL="0" indent="0" algn="ctr">
              <a:lnSpc>
                <a:spcPct val="110000"/>
              </a:lnSpc>
              <a:buNone/>
              <a:defRPr sz="18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7" name="Date Placeholder 4"/>
          <p:cNvSpPr>
            <a:spLocks noGrp="1"/>
          </p:cNvSpPr>
          <p:nvPr>
            <p:ph type="dt" sz="half" idx="10"/>
          </p:nvPr>
        </p:nvSpPr>
        <p:spPr/>
        <p:txBody>
          <a:bodyPr/>
          <a:lstStyle>
            <a:lvl1pPr>
              <a:defRPr/>
            </a:lvl1pPr>
          </a:lstStyle>
          <a:p>
            <a:fld id="{10BE1261-4ACC-4FF4-A18B-3DEBA17C3C25}" type="datetime1">
              <a:rPr lang="en-US" altLang="en-US"/>
              <a:pPr/>
              <a:t>1/30/2015</a:t>
            </a:fld>
            <a:endParaRPr lang="en-US" alt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fld id="{391043C3-264A-47A0-AC4B-A78CF15194B8}" type="slidenum">
              <a:rPr lang="en-US" altLang="en-US"/>
              <a:pPr/>
              <a:t>‹#›</a:t>
            </a:fld>
            <a:endParaRPr lang="en-US" altLang="en-US"/>
          </a:p>
        </p:txBody>
      </p:sp>
    </p:spTree>
    <p:extLst>
      <p:ext uri="{BB962C8B-B14F-4D97-AF65-F5344CB8AC3E}">
        <p14:creationId xmlns:p14="http://schemas.microsoft.com/office/powerpoint/2010/main" val="61955351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4"/>
          <p:cNvSpPr/>
          <p:nvPr/>
        </p:nvSpPr>
        <p:spPr>
          <a:xfrm>
            <a:off x="280988" y="25876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6" name="Freeform 5"/>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2" name="Title 1"/>
          <p:cNvSpPr>
            <a:spLocks noGrp="1"/>
          </p:cNvSpPr>
          <p:nvPr>
            <p:ph type="title"/>
          </p:nvPr>
        </p:nvSpPr>
        <p:spPr>
          <a:xfrm>
            <a:off x="4562856" y="1600200"/>
            <a:ext cx="3931920" cy="566738"/>
          </a:xfrm>
        </p:spPr>
        <p:txBody>
          <a:bodyPr rtlCol="0">
            <a:normAutofit/>
          </a:bodyPr>
          <a:lstStyle>
            <a:lvl1pPr algn="l" defTabSz="914400" rtl="0" eaLnBrk="1" latinLnBrk="0" hangingPunct="1">
              <a:spcBef>
                <a:spcPct val="0"/>
              </a:spcBef>
              <a:buNone/>
              <a:defRPr sz="2400" b="0" kern="1200">
                <a:solidFill>
                  <a:schemeClr val="tx1"/>
                </a:solidFill>
                <a:latin typeface="+mj-lt"/>
                <a:ea typeface="+mj-ea"/>
                <a:cs typeface="+mj-cs"/>
              </a:defRPr>
            </a:lvl1pPr>
          </a:lstStyle>
          <a:p>
            <a:r>
              <a:rPr lang="en-CA" smtClean="0"/>
              <a:t>Click to edit Master title style</a:t>
            </a:r>
            <a:endParaRPr/>
          </a:p>
        </p:txBody>
      </p:sp>
      <p:sp>
        <p:nvSpPr>
          <p:cNvPr id="3" name="Picture Placeholder 2"/>
          <p:cNvSpPr>
            <a:spLocks noGrp="1"/>
          </p:cNvSpPr>
          <p:nvPr>
            <p:ph type="pic" idx="1"/>
          </p:nvPr>
        </p:nvSpPr>
        <p:spPr>
          <a:xfrm>
            <a:off x="621792" y="457200"/>
            <a:ext cx="3474720" cy="5102352"/>
          </a:xfrm>
          <a:noFill/>
          <a:ln w="44450">
            <a:solidFill>
              <a:schemeClr val="bg1"/>
            </a:solidFill>
            <a:miter lim="800000"/>
          </a:ln>
        </p:spPr>
        <p:style>
          <a:lnRef idx="1">
            <a:schemeClr val="dk1"/>
          </a:lnRef>
          <a:fillRef idx="3">
            <a:schemeClr val="dk1"/>
          </a:fillRef>
          <a:effectRef idx="2">
            <a:schemeClr val="dk1"/>
          </a:effectRef>
          <a:fontRef idx="none"/>
        </p:style>
        <p:txBody>
          <a:bodyPr rtlCol="0">
            <a:normAutofit/>
          </a:bodyPr>
          <a:lstStyle>
            <a:lvl1pPr marL="349250" indent="-349250" algn="l" defTabSz="914400" rtl="0" eaLnBrk="1" latinLnBrk="0" hangingPunct="1">
              <a:spcBef>
                <a:spcPts val="2000"/>
              </a:spcBef>
              <a:buFont typeface="Wingdings 2" pitchFamily="18" charset="2"/>
              <a:buNone/>
              <a:defRPr sz="2000" kern="1200">
                <a:solidFill>
                  <a:schemeClr val="tx1"/>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CA" noProof="0" smtClean="0"/>
              <a:t>Click icon to add picture</a:t>
            </a:r>
            <a:endParaRPr noProof="0"/>
          </a:p>
        </p:txBody>
      </p:sp>
      <p:sp>
        <p:nvSpPr>
          <p:cNvPr id="4" name="Text Placeholder 3"/>
          <p:cNvSpPr>
            <a:spLocks noGrp="1"/>
          </p:cNvSpPr>
          <p:nvPr>
            <p:ph type="body" sz="half" idx="2"/>
          </p:nvPr>
        </p:nvSpPr>
        <p:spPr>
          <a:xfrm>
            <a:off x="4562856" y="2240280"/>
            <a:ext cx="3931920" cy="2103120"/>
          </a:xfrm>
        </p:spPr>
        <p:txBody>
          <a:bodyPr rtlCol="0">
            <a:normAutofit/>
          </a:bodyPr>
          <a:lstStyle>
            <a:lvl1pPr marL="0" indent="0">
              <a:buNone/>
              <a:defRPr sz="1400" b="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7" name="Date Placeholder 4"/>
          <p:cNvSpPr>
            <a:spLocks noGrp="1"/>
          </p:cNvSpPr>
          <p:nvPr>
            <p:ph type="dt" sz="half" idx="10"/>
          </p:nvPr>
        </p:nvSpPr>
        <p:spPr/>
        <p:txBody>
          <a:bodyPr/>
          <a:lstStyle>
            <a:lvl1pPr>
              <a:defRPr/>
            </a:lvl1pPr>
          </a:lstStyle>
          <a:p>
            <a:fld id="{FF1A9022-FC54-40AA-98A0-EFEC3682C5EC}" type="datetime1">
              <a:rPr lang="en-US" altLang="en-US"/>
              <a:pPr/>
              <a:t>1/30/2015</a:t>
            </a:fld>
            <a:endParaRPr lang="en-US" alt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fld id="{77033ECD-8F65-4507-BBBA-DE86AC1F7202}" type="slidenum">
              <a:rPr lang="en-US" altLang="en-US"/>
              <a:pPr/>
              <a:t>‹#›</a:t>
            </a:fld>
            <a:endParaRPr lang="en-US" altLang="en-US"/>
          </a:p>
        </p:txBody>
      </p:sp>
    </p:spTree>
    <p:extLst>
      <p:ext uri="{BB962C8B-B14F-4D97-AF65-F5344CB8AC3E}">
        <p14:creationId xmlns:p14="http://schemas.microsoft.com/office/powerpoint/2010/main" val="401200713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5" name="Freeform 4"/>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3" name="Picture Placeholder 2"/>
          <p:cNvSpPr>
            <a:spLocks noGrp="1"/>
          </p:cNvSpPr>
          <p:nvPr>
            <p:ph type="pic" idx="1"/>
          </p:nvPr>
        </p:nvSpPr>
        <p:spPr>
          <a:xfrm>
            <a:off x="282575" y="458788"/>
            <a:ext cx="8577263" cy="3884612"/>
          </a:xfrm>
          <a:noFill/>
          <a:ln w="44450">
            <a:solidFill>
              <a:schemeClr val="bg1"/>
            </a:solidFill>
            <a:miter lim="800000"/>
          </a:ln>
        </p:spPr>
        <p:style>
          <a:lnRef idx="1">
            <a:schemeClr val="dk1"/>
          </a:lnRef>
          <a:fillRef idx="3">
            <a:schemeClr val="dk1"/>
          </a:fillRef>
          <a:effectRef idx="2">
            <a:schemeClr val="dk1"/>
          </a:effectRef>
          <a:fontRef idx="none"/>
        </p:style>
        <p:txBody>
          <a:bodyPr rtlCol="0">
            <a:normAutofit/>
          </a:bodyPr>
          <a:lstStyle>
            <a:lvl1pPr marL="349250" indent="-349250" algn="l" defTabSz="914400" rtl="0" eaLnBrk="1" latinLnBrk="0" hangingPunct="1">
              <a:spcBef>
                <a:spcPts val="2000"/>
              </a:spcBef>
              <a:buFont typeface="Wingdings 2" pitchFamily="18" charset="2"/>
              <a:buNone/>
              <a:defRPr sz="2000" kern="1200">
                <a:solidFill>
                  <a:schemeClr val="tx1"/>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CA" noProof="0" smtClean="0"/>
              <a:t>Click icon to add picture</a:t>
            </a:r>
            <a:endParaRPr noProof="0"/>
          </a:p>
        </p:txBody>
      </p:sp>
      <p:sp>
        <p:nvSpPr>
          <p:cNvPr id="2" name="Title 1"/>
          <p:cNvSpPr>
            <a:spLocks noGrp="1"/>
          </p:cNvSpPr>
          <p:nvPr>
            <p:ph type="title"/>
          </p:nvPr>
        </p:nvSpPr>
        <p:spPr>
          <a:xfrm>
            <a:off x="282575" y="4920520"/>
            <a:ext cx="3931920" cy="1353312"/>
          </a:xfrm>
        </p:spPr>
        <p:txBody>
          <a:bodyPr anchor="t">
            <a:normAutofit/>
          </a:bodyPr>
          <a:lstStyle>
            <a:lvl1pPr algn="l">
              <a:defRPr sz="2400" b="0"/>
            </a:lvl1pPr>
          </a:lstStyle>
          <a:p>
            <a:r>
              <a:rPr lang="en-CA" smtClean="0"/>
              <a:t>Click to edit Master title style</a:t>
            </a:r>
            <a:endParaRPr/>
          </a:p>
        </p:txBody>
      </p:sp>
      <p:sp>
        <p:nvSpPr>
          <p:cNvPr id="8" name="Text Placeholder 3"/>
          <p:cNvSpPr>
            <a:spLocks noGrp="1"/>
          </p:cNvSpPr>
          <p:nvPr>
            <p:ph type="body" sz="half" idx="13"/>
          </p:nvPr>
        </p:nvSpPr>
        <p:spPr>
          <a:xfrm>
            <a:off x="4927918" y="4899025"/>
            <a:ext cx="3931920" cy="1352458"/>
          </a:xfrm>
        </p:spPr>
        <p:txBody>
          <a:bodyPr>
            <a:normAutofit/>
          </a:bodyPr>
          <a:lstStyle>
            <a:lvl1pPr marL="0" indent="0" algn="l">
              <a:lnSpc>
                <a:spcPct val="110000"/>
              </a:lnSpc>
              <a:spcBef>
                <a:spcPts val="300"/>
              </a:spcBef>
              <a:buNone/>
              <a:defRPr sz="12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6" name="Date Placeholder 4"/>
          <p:cNvSpPr>
            <a:spLocks noGrp="1"/>
          </p:cNvSpPr>
          <p:nvPr>
            <p:ph type="dt" sz="half" idx="14"/>
          </p:nvPr>
        </p:nvSpPr>
        <p:spPr/>
        <p:txBody>
          <a:bodyPr/>
          <a:lstStyle>
            <a:lvl1pPr>
              <a:defRPr/>
            </a:lvl1pPr>
          </a:lstStyle>
          <a:p>
            <a:fld id="{D71E029F-2EE2-4769-A40C-68EC0388BA9B}" type="datetime1">
              <a:rPr lang="en-US" altLang="en-US"/>
              <a:pPr/>
              <a:t>1/30/2015</a:t>
            </a:fld>
            <a:endParaRPr lang="en-US" altLang="en-US"/>
          </a:p>
        </p:txBody>
      </p:sp>
      <p:sp>
        <p:nvSpPr>
          <p:cNvPr id="7" name="Footer Placeholder 5"/>
          <p:cNvSpPr>
            <a:spLocks noGrp="1"/>
          </p:cNvSpPr>
          <p:nvPr>
            <p:ph type="ftr" sz="quarter" idx="15"/>
          </p:nvPr>
        </p:nvSpPr>
        <p:spPr/>
        <p:txBody>
          <a:bodyPr/>
          <a:lstStyle>
            <a:lvl1pPr>
              <a:defRPr/>
            </a:lvl1pPr>
          </a:lstStyle>
          <a:p>
            <a:pPr>
              <a:defRPr/>
            </a:pPr>
            <a:endParaRPr lang="en-US"/>
          </a:p>
        </p:txBody>
      </p:sp>
      <p:sp>
        <p:nvSpPr>
          <p:cNvPr id="9" name="Slide Number Placeholder 6"/>
          <p:cNvSpPr>
            <a:spLocks noGrp="1"/>
          </p:cNvSpPr>
          <p:nvPr>
            <p:ph type="sldNum" sz="quarter" idx="16"/>
          </p:nvPr>
        </p:nvSpPr>
        <p:spPr/>
        <p:txBody>
          <a:bodyPr/>
          <a:lstStyle>
            <a:lvl1pPr>
              <a:defRPr/>
            </a:lvl1pPr>
          </a:lstStyle>
          <a:p>
            <a:fld id="{2D6A75D8-94F0-44E2-B162-C7B6DD028063}" type="slidenum">
              <a:rPr lang="en-US" altLang="en-US"/>
              <a:pPr/>
              <a:t>‹#›</a:t>
            </a:fld>
            <a:endParaRPr lang="en-US" altLang="en-US"/>
          </a:p>
        </p:txBody>
      </p:sp>
    </p:spTree>
    <p:extLst>
      <p:ext uri="{BB962C8B-B14F-4D97-AF65-F5344CB8AC3E}">
        <p14:creationId xmlns:p14="http://schemas.microsoft.com/office/powerpoint/2010/main" val="422089203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2 Pictures with Caption">
    <p:spTree>
      <p:nvGrpSpPr>
        <p:cNvPr id="1" name=""/>
        <p:cNvGrpSpPr/>
        <p:nvPr/>
      </p:nvGrpSpPr>
      <p:grpSpPr>
        <a:xfrm>
          <a:off x="0" y="0"/>
          <a:ext cx="0" cy="0"/>
          <a:chOff x="0" y="0"/>
          <a:chExt cx="0" cy="0"/>
        </a:xfrm>
      </p:grpSpPr>
      <p:sp>
        <p:nvSpPr>
          <p:cNvPr id="6" name="Freeform 5"/>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11" name="Picture Placeholder 2"/>
          <p:cNvSpPr>
            <a:spLocks noGrp="1"/>
          </p:cNvSpPr>
          <p:nvPr>
            <p:ph type="pic" idx="14"/>
          </p:nvPr>
        </p:nvSpPr>
        <p:spPr>
          <a:xfrm>
            <a:off x="4745038" y="458788"/>
            <a:ext cx="4114800" cy="3884612"/>
          </a:xfrm>
          <a:noFill/>
          <a:ln w="44450">
            <a:solidFill>
              <a:schemeClr val="bg1"/>
            </a:solidFill>
            <a:miter lim="800000"/>
          </a:ln>
        </p:spPr>
        <p:style>
          <a:lnRef idx="1">
            <a:schemeClr val="dk1"/>
          </a:lnRef>
          <a:fillRef idx="3">
            <a:schemeClr val="dk1"/>
          </a:fillRef>
          <a:effectRef idx="2">
            <a:schemeClr val="dk1"/>
          </a:effectRef>
          <a:fontRef idx="none"/>
        </p:style>
        <p:txBody>
          <a:bodyPr rtlCol="0">
            <a:normAutofit/>
          </a:bodyPr>
          <a:lstStyle>
            <a:lvl1pPr marL="349250" indent="-349250" algn="l" defTabSz="914400" rtl="0" eaLnBrk="1" latinLnBrk="0" hangingPunct="1">
              <a:spcBef>
                <a:spcPts val="2000"/>
              </a:spcBef>
              <a:buFont typeface="Wingdings 2" pitchFamily="18" charset="2"/>
              <a:buNone/>
              <a:defRPr sz="2000" kern="1200">
                <a:solidFill>
                  <a:schemeClr val="tx1"/>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CA" noProof="0" smtClean="0"/>
              <a:t>Click icon to add picture</a:t>
            </a:r>
            <a:endParaRPr noProof="0"/>
          </a:p>
        </p:txBody>
      </p:sp>
      <p:sp>
        <p:nvSpPr>
          <p:cNvPr id="3" name="Picture Placeholder 2"/>
          <p:cNvSpPr>
            <a:spLocks noGrp="1"/>
          </p:cNvSpPr>
          <p:nvPr>
            <p:ph type="pic" idx="1"/>
          </p:nvPr>
        </p:nvSpPr>
        <p:spPr>
          <a:xfrm>
            <a:off x="282575" y="458788"/>
            <a:ext cx="4114800" cy="3884612"/>
          </a:xfrm>
          <a:noFill/>
          <a:ln w="44450">
            <a:solidFill>
              <a:schemeClr val="bg1"/>
            </a:solidFill>
            <a:miter lim="800000"/>
          </a:ln>
        </p:spPr>
        <p:style>
          <a:lnRef idx="1">
            <a:schemeClr val="dk1"/>
          </a:lnRef>
          <a:fillRef idx="3">
            <a:schemeClr val="dk1"/>
          </a:fillRef>
          <a:effectRef idx="2">
            <a:schemeClr val="dk1"/>
          </a:effectRef>
          <a:fontRef idx="none"/>
        </p:style>
        <p:txBody>
          <a:bodyPr rtlCol="0">
            <a:normAutofit/>
          </a:bodyPr>
          <a:lstStyle>
            <a:lvl1pPr marL="349250" indent="-349250" algn="l" defTabSz="914400" rtl="0" eaLnBrk="1" latinLnBrk="0" hangingPunct="1">
              <a:spcBef>
                <a:spcPts val="2000"/>
              </a:spcBef>
              <a:buFont typeface="Wingdings 2" pitchFamily="18" charset="2"/>
              <a:buNone/>
              <a:defRPr sz="2000" kern="1200">
                <a:solidFill>
                  <a:schemeClr val="tx1"/>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CA" noProof="0" smtClean="0"/>
              <a:t>Click icon to add picture</a:t>
            </a:r>
            <a:endParaRPr noProof="0"/>
          </a:p>
        </p:txBody>
      </p:sp>
      <p:sp>
        <p:nvSpPr>
          <p:cNvPr id="2" name="Title 1"/>
          <p:cNvSpPr>
            <a:spLocks noGrp="1"/>
          </p:cNvSpPr>
          <p:nvPr>
            <p:ph type="title"/>
          </p:nvPr>
        </p:nvSpPr>
        <p:spPr>
          <a:xfrm>
            <a:off x="282575" y="4920520"/>
            <a:ext cx="3931920" cy="1353312"/>
          </a:xfrm>
        </p:spPr>
        <p:txBody>
          <a:bodyPr anchor="t">
            <a:normAutofit/>
          </a:bodyPr>
          <a:lstStyle>
            <a:lvl1pPr algn="l">
              <a:defRPr sz="2400" b="0"/>
            </a:lvl1pPr>
          </a:lstStyle>
          <a:p>
            <a:r>
              <a:rPr lang="en-CA" smtClean="0"/>
              <a:t>Click to edit Master title style</a:t>
            </a:r>
            <a:endParaRPr/>
          </a:p>
        </p:txBody>
      </p:sp>
      <p:sp>
        <p:nvSpPr>
          <p:cNvPr id="8" name="Text Placeholder 3"/>
          <p:cNvSpPr>
            <a:spLocks noGrp="1"/>
          </p:cNvSpPr>
          <p:nvPr>
            <p:ph type="body" sz="half" idx="13"/>
          </p:nvPr>
        </p:nvSpPr>
        <p:spPr>
          <a:xfrm>
            <a:off x="4927918" y="4899025"/>
            <a:ext cx="3931920" cy="1352458"/>
          </a:xfrm>
        </p:spPr>
        <p:txBody>
          <a:bodyPr>
            <a:normAutofit/>
          </a:bodyPr>
          <a:lstStyle>
            <a:lvl1pPr marL="0" indent="0" algn="l">
              <a:lnSpc>
                <a:spcPct val="110000"/>
              </a:lnSpc>
              <a:spcBef>
                <a:spcPts val="300"/>
              </a:spcBef>
              <a:buNone/>
              <a:defRPr sz="12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7" name="Date Placeholder 4"/>
          <p:cNvSpPr>
            <a:spLocks noGrp="1"/>
          </p:cNvSpPr>
          <p:nvPr>
            <p:ph type="dt" sz="half" idx="15"/>
          </p:nvPr>
        </p:nvSpPr>
        <p:spPr/>
        <p:txBody>
          <a:bodyPr/>
          <a:lstStyle>
            <a:lvl1pPr>
              <a:defRPr/>
            </a:lvl1pPr>
          </a:lstStyle>
          <a:p>
            <a:fld id="{E9A035B8-BB29-4BA9-BEC7-CF6E8510915D}" type="datetime1">
              <a:rPr lang="en-US" altLang="en-US"/>
              <a:pPr/>
              <a:t>1/30/2015</a:t>
            </a:fld>
            <a:endParaRPr lang="en-US" altLang="en-US"/>
          </a:p>
        </p:txBody>
      </p:sp>
      <p:sp>
        <p:nvSpPr>
          <p:cNvPr id="9" name="Footer Placeholder 5"/>
          <p:cNvSpPr>
            <a:spLocks noGrp="1"/>
          </p:cNvSpPr>
          <p:nvPr>
            <p:ph type="ftr" sz="quarter" idx="16"/>
          </p:nvPr>
        </p:nvSpPr>
        <p:spPr/>
        <p:txBody>
          <a:bodyPr/>
          <a:lstStyle>
            <a:lvl1pPr>
              <a:defRPr/>
            </a:lvl1pPr>
          </a:lstStyle>
          <a:p>
            <a:pPr>
              <a:defRPr/>
            </a:pPr>
            <a:endParaRPr lang="en-US"/>
          </a:p>
        </p:txBody>
      </p:sp>
      <p:sp>
        <p:nvSpPr>
          <p:cNvPr id="10" name="Slide Number Placeholder 6"/>
          <p:cNvSpPr>
            <a:spLocks noGrp="1"/>
          </p:cNvSpPr>
          <p:nvPr>
            <p:ph type="sldNum" sz="quarter" idx="17"/>
          </p:nvPr>
        </p:nvSpPr>
        <p:spPr/>
        <p:txBody>
          <a:bodyPr/>
          <a:lstStyle>
            <a:lvl1pPr>
              <a:defRPr/>
            </a:lvl1pPr>
          </a:lstStyle>
          <a:p>
            <a:fld id="{37575B9C-8775-4E49-B119-612223452D0B}" type="slidenum">
              <a:rPr lang="en-US" altLang="en-US"/>
              <a:pPr/>
              <a:t>‹#›</a:t>
            </a:fld>
            <a:endParaRPr lang="en-US" altLang="en-US"/>
          </a:p>
        </p:txBody>
      </p:sp>
    </p:spTree>
    <p:extLst>
      <p:ext uri="{BB962C8B-B14F-4D97-AF65-F5344CB8AC3E}">
        <p14:creationId xmlns:p14="http://schemas.microsoft.com/office/powerpoint/2010/main" val="35005047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Video with Caption">
    <p:spTree>
      <p:nvGrpSpPr>
        <p:cNvPr id="1" name=""/>
        <p:cNvGrpSpPr/>
        <p:nvPr/>
      </p:nvGrpSpPr>
      <p:grpSpPr>
        <a:xfrm>
          <a:off x="0" y="0"/>
          <a:ext cx="0" cy="0"/>
          <a:chOff x="0" y="0"/>
          <a:chExt cx="0" cy="0"/>
        </a:xfrm>
      </p:grpSpPr>
      <p:sp>
        <p:nvSpPr>
          <p:cNvPr id="6" name="Freeform 5"/>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2" name="Title 1"/>
          <p:cNvSpPr>
            <a:spLocks noGrp="1"/>
          </p:cNvSpPr>
          <p:nvPr>
            <p:ph type="title"/>
          </p:nvPr>
        </p:nvSpPr>
        <p:spPr>
          <a:xfrm>
            <a:off x="282575" y="4920520"/>
            <a:ext cx="3931920" cy="566738"/>
          </a:xfrm>
        </p:spPr>
        <p:txBody>
          <a:bodyPr>
            <a:normAutofit/>
          </a:bodyPr>
          <a:lstStyle>
            <a:lvl1pPr algn="l">
              <a:defRPr sz="2400" b="0"/>
            </a:lvl1pPr>
          </a:lstStyle>
          <a:p>
            <a:r>
              <a:rPr lang="en-CA" smtClean="0"/>
              <a:t>Click to edit Master title style</a:t>
            </a:r>
            <a:endParaRPr/>
          </a:p>
        </p:txBody>
      </p:sp>
      <p:sp>
        <p:nvSpPr>
          <p:cNvPr id="4" name="Text Placeholder 3"/>
          <p:cNvSpPr>
            <a:spLocks noGrp="1"/>
          </p:cNvSpPr>
          <p:nvPr>
            <p:ph type="body" sz="half" idx="2"/>
          </p:nvPr>
        </p:nvSpPr>
        <p:spPr>
          <a:xfrm>
            <a:off x="282575" y="5563458"/>
            <a:ext cx="3931920" cy="652462"/>
          </a:xfrm>
        </p:spPr>
        <p:txBody>
          <a:bodyPr/>
          <a:lstStyle>
            <a:lvl1pPr marL="0" indent="0" algn="l">
              <a:spcBef>
                <a:spcPts val="300"/>
              </a:spcBef>
              <a:buNone/>
              <a:defRPr sz="14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8" name="Text Placeholder 3"/>
          <p:cNvSpPr>
            <a:spLocks noGrp="1"/>
          </p:cNvSpPr>
          <p:nvPr>
            <p:ph type="body" sz="half" idx="13"/>
          </p:nvPr>
        </p:nvSpPr>
        <p:spPr>
          <a:xfrm>
            <a:off x="4927918" y="4899025"/>
            <a:ext cx="3931920" cy="1352458"/>
          </a:xfrm>
        </p:spPr>
        <p:txBody>
          <a:bodyPr>
            <a:normAutofit/>
          </a:bodyPr>
          <a:lstStyle>
            <a:lvl1pPr marL="0" indent="0" algn="l">
              <a:lnSpc>
                <a:spcPct val="110000"/>
              </a:lnSpc>
              <a:spcBef>
                <a:spcPts val="300"/>
              </a:spcBef>
              <a:buNone/>
              <a:defRPr sz="12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12" name="Media Placeholder 11"/>
          <p:cNvSpPr>
            <a:spLocks noGrp="1"/>
          </p:cNvSpPr>
          <p:nvPr>
            <p:ph type="media" sz="quarter" idx="14"/>
          </p:nvPr>
        </p:nvSpPr>
        <p:spPr>
          <a:xfrm>
            <a:off x="282575" y="458788"/>
            <a:ext cx="8577263" cy="3849624"/>
          </a:xfrm>
          <a:noFill/>
          <a:ln w="44450">
            <a:solidFill>
              <a:schemeClr val="bg1"/>
            </a:solidFill>
            <a:miter lim="800000"/>
          </a:ln>
          <a:effectLst/>
        </p:spPr>
        <p:style>
          <a:lnRef idx="1">
            <a:schemeClr val="dk1"/>
          </a:lnRef>
          <a:fillRef idx="3">
            <a:schemeClr val="dk1"/>
          </a:fillRef>
          <a:effectRef idx="2">
            <a:schemeClr val="dk1"/>
          </a:effectRef>
          <a:fontRef idx="none"/>
        </p:style>
        <p:txBody>
          <a:bodyPr rtlCol="0">
            <a:normAutofit/>
          </a:bodyPr>
          <a:lstStyle>
            <a:lvl1pPr marL="349250" indent="-349250" algn="l" defTabSz="914400" rtl="0" eaLnBrk="1" latinLnBrk="0" hangingPunct="1">
              <a:spcBef>
                <a:spcPts val="2000"/>
              </a:spcBef>
              <a:buFont typeface="Wingdings 2" pitchFamily="18" charset="2"/>
              <a:buNone/>
              <a:defRPr sz="2000" kern="1200">
                <a:solidFill>
                  <a:schemeClr val="tx1"/>
                </a:solidFill>
                <a:latin typeface="+mn-lt"/>
                <a:ea typeface="+mn-ea"/>
                <a:cs typeface="+mn-cs"/>
              </a:defRPr>
            </a:lvl1pPr>
          </a:lstStyle>
          <a:p>
            <a:pPr lvl="0"/>
            <a:r>
              <a:rPr lang="en-CA" noProof="0" smtClean="0"/>
              <a:t>Click icon to add media</a:t>
            </a:r>
            <a:endParaRPr noProof="0"/>
          </a:p>
        </p:txBody>
      </p:sp>
      <p:sp>
        <p:nvSpPr>
          <p:cNvPr id="7" name="Date Placeholder 4"/>
          <p:cNvSpPr>
            <a:spLocks noGrp="1"/>
          </p:cNvSpPr>
          <p:nvPr>
            <p:ph type="dt" sz="half" idx="15"/>
          </p:nvPr>
        </p:nvSpPr>
        <p:spPr/>
        <p:txBody>
          <a:bodyPr/>
          <a:lstStyle>
            <a:lvl1pPr>
              <a:defRPr/>
            </a:lvl1pPr>
          </a:lstStyle>
          <a:p>
            <a:fld id="{03D683E2-7623-452B-87C1-688596CE908A}" type="datetime1">
              <a:rPr lang="en-US" altLang="en-US"/>
              <a:pPr/>
              <a:t>1/30/2015</a:t>
            </a:fld>
            <a:endParaRPr lang="en-US" altLang="en-US"/>
          </a:p>
        </p:txBody>
      </p:sp>
      <p:sp>
        <p:nvSpPr>
          <p:cNvPr id="9" name="Footer Placeholder 5"/>
          <p:cNvSpPr>
            <a:spLocks noGrp="1"/>
          </p:cNvSpPr>
          <p:nvPr>
            <p:ph type="ftr" sz="quarter" idx="16"/>
          </p:nvPr>
        </p:nvSpPr>
        <p:spPr/>
        <p:txBody>
          <a:bodyPr/>
          <a:lstStyle>
            <a:lvl1pPr>
              <a:defRPr/>
            </a:lvl1pPr>
          </a:lstStyle>
          <a:p>
            <a:pPr>
              <a:defRPr/>
            </a:pPr>
            <a:endParaRPr lang="en-US"/>
          </a:p>
        </p:txBody>
      </p:sp>
      <p:sp>
        <p:nvSpPr>
          <p:cNvPr id="10" name="Slide Number Placeholder 6"/>
          <p:cNvSpPr>
            <a:spLocks noGrp="1"/>
          </p:cNvSpPr>
          <p:nvPr>
            <p:ph type="sldNum" sz="quarter" idx="17"/>
          </p:nvPr>
        </p:nvSpPr>
        <p:spPr/>
        <p:txBody>
          <a:bodyPr/>
          <a:lstStyle>
            <a:lvl1pPr>
              <a:defRPr/>
            </a:lvl1pPr>
          </a:lstStyle>
          <a:p>
            <a:fld id="{834533AE-E64A-4C15-B7DB-E4976F87D65F}" type="slidenum">
              <a:rPr lang="en-US" altLang="en-US"/>
              <a:pPr/>
              <a:t>‹#›</a:t>
            </a:fld>
            <a:endParaRPr lang="en-US" altLang="en-US"/>
          </a:p>
        </p:txBody>
      </p:sp>
    </p:spTree>
    <p:extLst>
      <p:ext uri="{BB962C8B-B14F-4D97-AF65-F5344CB8AC3E}">
        <p14:creationId xmlns:p14="http://schemas.microsoft.com/office/powerpoint/2010/main" val="411271570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Freeform 3"/>
          <p:cNvSpPr/>
          <p:nvPr/>
        </p:nvSpPr>
        <p:spPr>
          <a:xfrm>
            <a:off x="280988" y="1525588"/>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5" name="Freeform 4"/>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6" name="Date Placeholder 3"/>
          <p:cNvSpPr>
            <a:spLocks noGrp="1"/>
          </p:cNvSpPr>
          <p:nvPr>
            <p:ph type="dt" sz="half" idx="10"/>
          </p:nvPr>
        </p:nvSpPr>
        <p:spPr/>
        <p:txBody>
          <a:bodyPr/>
          <a:lstStyle>
            <a:lvl1pPr>
              <a:defRPr/>
            </a:lvl1pPr>
          </a:lstStyle>
          <a:p>
            <a:fld id="{8E15BFEF-CFCC-40B0-AD82-38AD0EE9FBFA}" type="datetime1">
              <a:rPr lang="en-US" altLang="en-US"/>
              <a:pPr/>
              <a:t>1/30/2015</a:t>
            </a:fld>
            <a:endParaRPr lang="en-US" alt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47D62069-380E-4913-9C0C-C5871FA7908A}" type="slidenum">
              <a:rPr lang="en-US" altLang="en-US"/>
              <a:pPr/>
              <a:t>‹#›</a:t>
            </a:fld>
            <a:endParaRPr lang="en-US" altLang="en-US"/>
          </a:p>
        </p:txBody>
      </p:sp>
    </p:spTree>
    <p:extLst>
      <p:ext uri="{BB962C8B-B14F-4D97-AF65-F5344CB8AC3E}">
        <p14:creationId xmlns:p14="http://schemas.microsoft.com/office/powerpoint/2010/main" val="5044511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Freeform 3"/>
          <p:cNvSpPr/>
          <p:nvPr/>
        </p:nvSpPr>
        <p:spPr>
          <a:xfrm>
            <a:off x="280988" y="25876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5" name="Freeform 4"/>
          <p:cNvSpPr/>
          <p:nvPr/>
        </p:nvSpPr>
        <p:spPr>
          <a:xfrm>
            <a:off x="280988" y="6399213"/>
            <a:ext cx="8558212" cy="0"/>
          </a:xfrm>
          <a:custGeom>
            <a:avLst/>
            <a:gdLst>
              <a:gd name="connsiteX0" fmla="*/ 0 w 8592671"/>
              <a:gd name="connsiteY0" fmla="*/ 0 h 0"/>
              <a:gd name="connsiteX1" fmla="*/ 8592671 w 8592671"/>
              <a:gd name="connsiteY1" fmla="*/ 0 h 0"/>
            </a:gdLst>
            <a:ahLst/>
            <a:cxnLst>
              <a:cxn ang="0">
                <a:pos x="connsiteX0" y="connsiteY0"/>
              </a:cxn>
              <a:cxn ang="0">
                <a:pos x="connsiteX1" y="connsiteY1"/>
              </a:cxn>
            </a:cxnLst>
            <a:rect l="l" t="t" r="r" b="b"/>
            <a:pathLst>
              <a:path w="8592671">
                <a:moveTo>
                  <a:pt x="0" y="0"/>
                </a:moveTo>
                <a:lnTo>
                  <a:pt x="8592671" y="0"/>
                </a:lnTo>
              </a:path>
            </a:pathLst>
          </a:custGeom>
          <a:ln w="3175">
            <a:solidFill>
              <a:schemeClr val="tx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a typeface="ＭＳ Ｐゴシック" charset="-128"/>
              <a:cs typeface="ＭＳ Ｐゴシック" charset="-128"/>
            </a:endParaRPr>
          </a:p>
        </p:txBody>
      </p:sp>
      <p:sp>
        <p:nvSpPr>
          <p:cNvPr id="2" name="Vertical Title 1"/>
          <p:cNvSpPr>
            <a:spLocks noGrp="1"/>
          </p:cNvSpPr>
          <p:nvPr>
            <p:ph type="title" orient="vert"/>
          </p:nvPr>
        </p:nvSpPr>
        <p:spPr>
          <a:xfrm>
            <a:off x="7391400" y="458788"/>
            <a:ext cx="1447800" cy="5792787"/>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641350" y="458788"/>
            <a:ext cx="6521450" cy="5792787"/>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6" name="Date Placeholder 3"/>
          <p:cNvSpPr>
            <a:spLocks noGrp="1"/>
          </p:cNvSpPr>
          <p:nvPr>
            <p:ph type="dt" sz="half" idx="10"/>
          </p:nvPr>
        </p:nvSpPr>
        <p:spPr/>
        <p:txBody>
          <a:bodyPr/>
          <a:lstStyle>
            <a:lvl1pPr>
              <a:defRPr/>
            </a:lvl1pPr>
          </a:lstStyle>
          <a:p>
            <a:fld id="{39818DCE-E542-480F-8E55-CA16A4124467}" type="datetime1">
              <a:rPr lang="en-US" altLang="en-US"/>
              <a:pPr/>
              <a:t>1/30/2015</a:t>
            </a:fld>
            <a:endParaRPr lang="en-US" alt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3D0355DB-8EF8-424C-9373-336C044AF0A1}" type="slidenum">
              <a:rPr lang="en-US" altLang="en-US"/>
              <a:pPr/>
              <a:t>‹#›</a:t>
            </a:fld>
            <a:endParaRPr lang="en-US" altLang="en-US"/>
          </a:p>
        </p:txBody>
      </p:sp>
    </p:spTree>
    <p:extLst>
      <p:ext uri="{BB962C8B-B14F-4D97-AF65-F5344CB8AC3E}">
        <p14:creationId xmlns:p14="http://schemas.microsoft.com/office/powerpoint/2010/main" val="3029204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gi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image" Target="../media/image8.jpeg"/><Relationship Id="rId2" Type="http://schemas.openxmlformats.org/officeDocument/2006/relationships/slideLayout" Target="../slideLayouts/slideLayout35.xml"/><Relationship Id="rId16" Type="http://schemas.openxmlformats.org/officeDocument/2006/relationships/theme" Target="../theme/theme4.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6" Type="http://schemas.openxmlformats.org/officeDocument/2006/relationships/theme" Target="../theme/theme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99"/>
            </a:gs>
            <a:gs pos="100000">
              <a:srgbClr val="000099"/>
            </a:gs>
          </a:gsLst>
          <a:lin ang="5400000" scaled="1"/>
        </a:gra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381000" y="15240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6" name="Rectangle 2"/>
          <p:cNvSpPr>
            <a:spLocks noGrp="1" noChangeArrowheads="1"/>
          </p:cNvSpPr>
          <p:nvPr>
            <p:ph type="title"/>
          </p:nvPr>
        </p:nvSpPr>
        <p:spPr bwMode="auto">
          <a:xfrm>
            <a:off x="1524000" y="228600"/>
            <a:ext cx="7086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pPr fontAlgn="base">
              <a:spcBef>
                <a:spcPct val="0"/>
              </a:spcBef>
              <a:spcAft>
                <a:spcPct val="0"/>
              </a:spcAft>
            </a:pPr>
            <a:fld id="{6E5B6FDD-8501-6E45-A603-91A53EE52772}" type="datetime1">
              <a:rPr lang="en-US">
                <a:solidFill>
                  <a:srgbClr val="FFFFFF"/>
                </a:solidFill>
              </a:rPr>
              <a:pPr fontAlgn="base">
                <a:spcBef>
                  <a:spcPct val="0"/>
                </a:spcBef>
                <a:spcAft>
                  <a:spcPct val="0"/>
                </a:spcAft>
              </a:pPr>
              <a:t>1/30/2015</a:t>
            </a:fld>
            <a:endParaRPr lang="en-US" dirty="0">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pPr fontAlgn="base">
              <a:spcBef>
                <a:spcPct val="0"/>
              </a:spcBef>
              <a:spcAft>
                <a:spcPct val="0"/>
              </a:spcAft>
            </a:pPr>
            <a:endParaRPr lang="en-US" dirty="0">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pPr fontAlgn="base">
              <a:spcBef>
                <a:spcPct val="0"/>
              </a:spcBef>
              <a:spcAft>
                <a:spcPct val="0"/>
              </a:spcAft>
            </a:pPr>
            <a:fld id="{98E5C740-10FA-1D48-B3CB-31458F769593}" type="slidenum">
              <a:rPr lang="en-US">
                <a:solidFill>
                  <a:srgbClr val="FFFFFF"/>
                </a:solidFill>
              </a:rPr>
              <a:pPr fontAlgn="base">
                <a:spcBef>
                  <a:spcPct val="0"/>
                </a:spcBef>
                <a:spcAft>
                  <a:spcPct val="0"/>
                </a:spcAft>
              </a:pPr>
              <a:t>‹#›</a:t>
            </a:fld>
            <a:endParaRPr lang="en-US" dirty="0">
              <a:solidFill>
                <a:srgbClr val="FFFFFF"/>
              </a:solidFill>
            </a:endParaRPr>
          </a:p>
        </p:txBody>
      </p:sp>
      <p:pic>
        <p:nvPicPr>
          <p:cNvPr id="1042" name="Picture 18" descr="_ucuayej[1]"/>
          <p:cNvPicPr>
            <a:picLocks noChangeAspect="1" noChangeArrowheads="1" noCrop="1"/>
          </p:cNvPicPr>
          <p:nvPr/>
        </p:nvPicPr>
        <p:blipFill>
          <a:blip r:embed="rId13"/>
          <a:srcRect/>
          <a:stretch>
            <a:fillRect/>
          </a:stretch>
        </p:blipFill>
        <p:spPr bwMode="auto">
          <a:xfrm>
            <a:off x="381000" y="304800"/>
            <a:ext cx="876300" cy="1028700"/>
          </a:xfrm>
          <a:prstGeom prst="rect">
            <a:avLst/>
          </a:prstGeom>
          <a:noFill/>
        </p:spPr>
      </p:pic>
    </p:spTree>
    <p:extLst>
      <p:ext uri="{BB962C8B-B14F-4D97-AF65-F5344CB8AC3E}">
        <p14:creationId xmlns:p14="http://schemas.microsoft.com/office/powerpoint/2010/main" val="2994095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rtl="0" fontAlgn="base">
        <a:spcBef>
          <a:spcPct val="0"/>
        </a:spcBef>
        <a:spcAft>
          <a:spcPct val="0"/>
        </a:spcAft>
        <a:defRPr sz="4400">
          <a:solidFill>
            <a:schemeClr val="bg1"/>
          </a:solidFill>
          <a:latin typeface="+mj-lt"/>
          <a:ea typeface="+mj-ea"/>
          <a:cs typeface="+mj-cs"/>
        </a:defRPr>
      </a:lvl1pPr>
      <a:lvl2pPr algn="l" rtl="0" fontAlgn="base">
        <a:spcBef>
          <a:spcPct val="0"/>
        </a:spcBef>
        <a:spcAft>
          <a:spcPct val="0"/>
        </a:spcAft>
        <a:defRPr sz="4400">
          <a:solidFill>
            <a:schemeClr val="bg1"/>
          </a:solidFill>
          <a:latin typeface="Arial" charset="0"/>
        </a:defRPr>
      </a:lvl2pPr>
      <a:lvl3pPr algn="l" rtl="0" fontAlgn="base">
        <a:spcBef>
          <a:spcPct val="0"/>
        </a:spcBef>
        <a:spcAft>
          <a:spcPct val="0"/>
        </a:spcAft>
        <a:defRPr sz="4400">
          <a:solidFill>
            <a:schemeClr val="bg1"/>
          </a:solidFill>
          <a:latin typeface="Arial" charset="0"/>
        </a:defRPr>
      </a:lvl3pPr>
      <a:lvl4pPr algn="l" rtl="0" fontAlgn="base">
        <a:spcBef>
          <a:spcPct val="0"/>
        </a:spcBef>
        <a:spcAft>
          <a:spcPct val="0"/>
        </a:spcAft>
        <a:defRPr sz="4400">
          <a:solidFill>
            <a:schemeClr val="bg1"/>
          </a:solidFill>
          <a:latin typeface="Arial" charset="0"/>
        </a:defRPr>
      </a:lvl4pPr>
      <a:lvl5pPr algn="l" rtl="0" fontAlgn="base">
        <a:spcBef>
          <a:spcPct val="0"/>
        </a:spcBef>
        <a:spcAft>
          <a:spcPct val="0"/>
        </a:spcAft>
        <a:defRPr sz="4400">
          <a:solidFill>
            <a:schemeClr val="bg1"/>
          </a:solidFill>
          <a:latin typeface="Arial" charset="0"/>
        </a:defRPr>
      </a:lvl5pPr>
      <a:lvl6pPr marL="457200" algn="l" rtl="0" fontAlgn="base">
        <a:spcBef>
          <a:spcPct val="0"/>
        </a:spcBef>
        <a:spcAft>
          <a:spcPct val="0"/>
        </a:spcAft>
        <a:defRPr sz="4400">
          <a:solidFill>
            <a:schemeClr val="bg1"/>
          </a:solidFill>
          <a:latin typeface="Arial" charset="0"/>
        </a:defRPr>
      </a:lvl6pPr>
      <a:lvl7pPr marL="914400" algn="l" rtl="0" fontAlgn="base">
        <a:spcBef>
          <a:spcPct val="0"/>
        </a:spcBef>
        <a:spcAft>
          <a:spcPct val="0"/>
        </a:spcAft>
        <a:defRPr sz="4400">
          <a:solidFill>
            <a:schemeClr val="bg1"/>
          </a:solidFill>
          <a:latin typeface="Arial" charset="0"/>
        </a:defRPr>
      </a:lvl7pPr>
      <a:lvl8pPr marL="1371600" algn="l" rtl="0" fontAlgn="base">
        <a:spcBef>
          <a:spcPct val="0"/>
        </a:spcBef>
        <a:spcAft>
          <a:spcPct val="0"/>
        </a:spcAft>
        <a:defRPr sz="4400">
          <a:solidFill>
            <a:schemeClr val="bg1"/>
          </a:solidFill>
          <a:latin typeface="Arial" charset="0"/>
        </a:defRPr>
      </a:lvl8pPr>
      <a:lvl9pPr marL="1828800" algn="l" rtl="0" fontAlgn="base">
        <a:spcBef>
          <a:spcPct val="0"/>
        </a:spcBef>
        <a:spcAft>
          <a:spcPct val="0"/>
        </a:spcAft>
        <a:defRPr sz="4400">
          <a:solidFill>
            <a:schemeClr val="bg1"/>
          </a:solidFill>
          <a:latin typeface="Arial" charset="0"/>
        </a:defRPr>
      </a:lvl9pPr>
    </p:titleStyle>
    <p:bodyStyle>
      <a:lvl1pPr marL="342900" indent="-342900" algn="l" rtl="0" fontAlgn="base">
        <a:spcBef>
          <a:spcPct val="20000"/>
        </a:spcBef>
        <a:spcAft>
          <a:spcPct val="0"/>
        </a:spcAft>
        <a:buChar char="•"/>
        <a:defRPr sz="3200">
          <a:solidFill>
            <a:schemeClr val="bg1"/>
          </a:solidFill>
          <a:latin typeface="+mn-lt"/>
          <a:ea typeface="+mn-ea"/>
          <a:cs typeface="+mn-cs"/>
        </a:defRPr>
      </a:lvl1pPr>
      <a:lvl2pPr marL="742950" indent="-285750" algn="l" rtl="0" fontAlgn="base">
        <a:spcBef>
          <a:spcPct val="20000"/>
        </a:spcBef>
        <a:spcAft>
          <a:spcPct val="0"/>
        </a:spcAft>
        <a:buChar char="–"/>
        <a:defRPr sz="2800">
          <a:solidFill>
            <a:schemeClr val="bg1"/>
          </a:solidFill>
          <a:latin typeface="+mn-lt"/>
          <a:ea typeface="ＭＳ Ｐゴシック" charset="-128"/>
        </a:defRPr>
      </a:lvl2pPr>
      <a:lvl3pPr marL="1143000" indent="-228600" algn="l" rtl="0" fontAlgn="base">
        <a:spcBef>
          <a:spcPct val="20000"/>
        </a:spcBef>
        <a:spcAft>
          <a:spcPct val="0"/>
        </a:spcAft>
        <a:buChar char="•"/>
        <a:defRPr sz="2400">
          <a:solidFill>
            <a:schemeClr val="bg1"/>
          </a:solidFill>
          <a:latin typeface="+mn-lt"/>
          <a:ea typeface="ＭＳ Ｐゴシック" charset="-128"/>
        </a:defRPr>
      </a:lvl3pPr>
      <a:lvl4pPr marL="1600200" indent="-228600" algn="l" rtl="0" fontAlgn="base">
        <a:spcBef>
          <a:spcPct val="20000"/>
        </a:spcBef>
        <a:spcAft>
          <a:spcPct val="0"/>
        </a:spcAft>
        <a:buChar char="–"/>
        <a:defRPr sz="2000">
          <a:solidFill>
            <a:schemeClr val="bg1"/>
          </a:solidFill>
          <a:latin typeface="+mn-lt"/>
          <a:ea typeface="ＭＳ Ｐゴシック" charset="-128"/>
        </a:defRPr>
      </a:lvl4pPr>
      <a:lvl5pPr marL="2057400" indent="-228600" algn="l" rtl="0" fontAlgn="base">
        <a:spcBef>
          <a:spcPct val="20000"/>
        </a:spcBef>
        <a:spcAft>
          <a:spcPct val="0"/>
        </a:spcAft>
        <a:buChar char="»"/>
        <a:defRPr sz="2000">
          <a:solidFill>
            <a:schemeClr val="bg1"/>
          </a:solidFill>
          <a:latin typeface="+mn-lt"/>
          <a:ea typeface="ＭＳ Ｐゴシック" charset="-128"/>
        </a:defRPr>
      </a:lvl5pPr>
      <a:lvl6pPr marL="2514600" indent="-228600" algn="l" rtl="0" fontAlgn="base">
        <a:spcBef>
          <a:spcPct val="20000"/>
        </a:spcBef>
        <a:spcAft>
          <a:spcPct val="0"/>
        </a:spcAft>
        <a:buChar char="»"/>
        <a:defRPr sz="2000">
          <a:solidFill>
            <a:schemeClr val="bg1"/>
          </a:solidFill>
          <a:latin typeface="+mn-lt"/>
          <a:ea typeface="ＭＳ Ｐゴシック" charset="-128"/>
        </a:defRPr>
      </a:lvl6pPr>
      <a:lvl7pPr marL="2971800" indent="-228600" algn="l" rtl="0" fontAlgn="base">
        <a:spcBef>
          <a:spcPct val="20000"/>
        </a:spcBef>
        <a:spcAft>
          <a:spcPct val="0"/>
        </a:spcAft>
        <a:buChar char="»"/>
        <a:defRPr sz="2000">
          <a:solidFill>
            <a:schemeClr val="bg1"/>
          </a:solidFill>
          <a:latin typeface="+mn-lt"/>
          <a:ea typeface="ＭＳ Ｐゴシック" charset="-128"/>
        </a:defRPr>
      </a:lvl7pPr>
      <a:lvl8pPr marL="3429000" indent="-228600" algn="l" rtl="0" fontAlgn="base">
        <a:spcBef>
          <a:spcPct val="20000"/>
        </a:spcBef>
        <a:spcAft>
          <a:spcPct val="0"/>
        </a:spcAft>
        <a:buChar char="»"/>
        <a:defRPr sz="2000">
          <a:solidFill>
            <a:schemeClr val="bg1"/>
          </a:solidFill>
          <a:latin typeface="+mn-lt"/>
          <a:ea typeface="ＭＳ Ｐゴシック" charset="-128"/>
        </a:defRPr>
      </a:lvl8pPr>
      <a:lvl9pPr marL="3886200" indent="-228600" algn="l" rtl="0" fontAlgn="base">
        <a:spcBef>
          <a:spcPct val="20000"/>
        </a:spcBef>
        <a:spcAft>
          <a:spcPct val="0"/>
        </a:spcAft>
        <a:buChar char="»"/>
        <a:defRPr sz="2000">
          <a:solidFill>
            <a:schemeClr val="bg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pPr fontAlgn="base">
              <a:spcBef>
                <a:spcPct val="0"/>
              </a:spcBef>
              <a:spcAft>
                <a:spcPct val="0"/>
              </a:spcAft>
            </a:pPr>
            <a:fld id="{2D467D09-1AC5-D04C-8E71-B4249AB69240}" type="datetime1">
              <a:rPr lang="en-US">
                <a:solidFill>
                  <a:srgbClr val="FFFFFF"/>
                </a:solidFill>
              </a:rPr>
              <a:pPr fontAlgn="base">
                <a:spcBef>
                  <a:spcPct val="0"/>
                </a:spcBef>
                <a:spcAft>
                  <a:spcPct val="0"/>
                </a:spcAft>
              </a:pPr>
              <a:t>1/30/2015</a:t>
            </a:fld>
            <a:endParaRPr lang="en-US" dirty="0">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pPr fontAlgn="base">
              <a:spcBef>
                <a:spcPct val="0"/>
              </a:spcBef>
              <a:spcAft>
                <a:spcPct val="0"/>
              </a:spcAft>
            </a:pPr>
            <a:endParaRPr lang="en-US" dirty="0">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pPr fontAlgn="base">
              <a:spcBef>
                <a:spcPct val="0"/>
              </a:spcBef>
              <a:spcAft>
                <a:spcPct val="0"/>
              </a:spcAft>
            </a:pPr>
            <a:fld id="{2D518E57-8A6C-EA41-9EE7-A5B6D9BCAA10}" type="slidenum">
              <a:rPr lang="en-US">
                <a:solidFill>
                  <a:srgbClr val="FFFFFF"/>
                </a:solidFill>
              </a:rPr>
              <a:pPr fontAlgn="base">
                <a:spcBef>
                  <a:spcPct val="0"/>
                </a:spcBef>
                <a:spcAft>
                  <a:spcPct val="0"/>
                </a:spcAft>
              </a:pPr>
              <a:t>‹#›</a:t>
            </a:fld>
            <a:endParaRPr lang="en-US" dirty="0">
              <a:solidFill>
                <a:srgbClr val="FFFFFF"/>
              </a:solidFill>
            </a:endParaRPr>
          </a:p>
        </p:txBody>
      </p:sp>
    </p:spTree>
    <p:extLst>
      <p:ext uri="{BB962C8B-B14F-4D97-AF65-F5344CB8AC3E}">
        <p14:creationId xmlns:p14="http://schemas.microsoft.com/office/powerpoint/2010/main" val="38584829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ctr" rtl="0" fontAlgn="base">
        <a:spcBef>
          <a:spcPct val="0"/>
        </a:spcBef>
        <a:spcAft>
          <a:spcPct val="0"/>
        </a:spcAft>
        <a:defRPr sz="4400">
          <a:solidFill>
            <a:schemeClr val="bg1"/>
          </a:solidFill>
          <a:latin typeface="+mj-lt"/>
          <a:ea typeface="+mj-ea"/>
          <a:cs typeface="+mj-cs"/>
        </a:defRPr>
      </a:lvl1pPr>
      <a:lvl2pPr algn="ctr" rtl="0" fontAlgn="base">
        <a:spcBef>
          <a:spcPct val="0"/>
        </a:spcBef>
        <a:spcAft>
          <a:spcPct val="0"/>
        </a:spcAft>
        <a:defRPr sz="4400">
          <a:solidFill>
            <a:schemeClr val="bg1"/>
          </a:solidFill>
          <a:latin typeface="Arial" charset="0"/>
        </a:defRPr>
      </a:lvl2pPr>
      <a:lvl3pPr algn="ctr" rtl="0" fontAlgn="base">
        <a:spcBef>
          <a:spcPct val="0"/>
        </a:spcBef>
        <a:spcAft>
          <a:spcPct val="0"/>
        </a:spcAft>
        <a:defRPr sz="4400">
          <a:solidFill>
            <a:schemeClr val="bg1"/>
          </a:solidFill>
          <a:latin typeface="Arial" charset="0"/>
        </a:defRPr>
      </a:lvl3pPr>
      <a:lvl4pPr algn="ctr" rtl="0" fontAlgn="base">
        <a:spcBef>
          <a:spcPct val="0"/>
        </a:spcBef>
        <a:spcAft>
          <a:spcPct val="0"/>
        </a:spcAft>
        <a:defRPr sz="4400">
          <a:solidFill>
            <a:schemeClr val="bg1"/>
          </a:solidFill>
          <a:latin typeface="Arial" charset="0"/>
        </a:defRPr>
      </a:lvl4pPr>
      <a:lvl5pPr algn="ctr" rtl="0" fontAlgn="base">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bg1"/>
          </a:solidFill>
          <a:latin typeface="Arial" charset="0"/>
        </a:defRPr>
      </a:lvl6pPr>
      <a:lvl7pPr marL="914400" algn="ctr" rtl="0" fontAlgn="base">
        <a:spcBef>
          <a:spcPct val="0"/>
        </a:spcBef>
        <a:spcAft>
          <a:spcPct val="0"/>
        </a:spcAft>
        <a:defRPr sz="4400">
          <a:solidFill>
            <a:schemeClr val="bg1"/>
          </a:solidFill>
          <a:latin typeface="Arial" charset="0"/>
        </a:defRPr>
      </a:lvl7pPr>
      <a:lvl8pPr marL="1371600" algn="ctr" rtl="0" fontAlgn="base">
        <a:spcBef>
          <a:spcPct val="0"/>
        </a:spcBef>
        <a:spcAft>
          <a:spcPct val="0"/>
        </a:spcAft>
        <a:defRPr sz="4400">
          <a:solidFill>
            <a:schemeClr val="bg1"/>
          </a:solidFill>
          <a:latin typeface="Arial" charset="0"/>
        </a:defRPr>
      </a:lvl8pPr>
      <a:lvl9pPr marL="1828800" algn="ctr" rtl="0" fontAlgn="base">
        <a:spcBef>
          <a:spcPct val="0"/>
        </a:spcBef>
        <a:spcAft>
          <a:spcPct val="0"/>
        </a:spcAft>
        <a:defRPr sz="4400">
          <a:solidFill>
            <a:schemeClr val="bg1"/>
          </a:solidFill>
          <a:latin typeface="Arial" charset="0"/>
        </a:defRPr>
      </a:lvl9pPr>
    </p:titleStyle>
    <p:bodyStyle>
      <a:lvl1pPr marL="342900" indent="-342900" algn="l" rtl="0" fontAlgn="base">
        <a:spcBef>
          <a:spcPct val="20000"/>
        </a:spcBef>
        <a:spcAft>
          <a:spcPct val="0"/>
        </a:spcAft>
        <a:buChar char="•"/>
        <a:defRPr sz="3200">
          <a:solidFill>
            <a:schemeClr val="bg1"/>
          </a:solidFill>
          <a:latin typeface="+mn-lt"/>
          <a:ea typeface="+mn-ea"/>
          <a:cs typeface="+mn-cs"/>
        </a:defRPr>
      </a:lvl1pPr>
      <a:lvl2pPr marL="742950" indent="-285750" algn="l" rtl="0" fontAlgn="base">
        <a:spcBef>
          <a:spcPct val="20000"/>
        </a:spcBef>
        <a:spcAft>
          <a:spcPct val="0"/>
        </a:spcAft>
        <a:buChar char="–"/>
        <a:defRPr sz="2800">
          <a:solidFill>
            <a:schemeClr val="bg1"/>
          </a:solidFill>
          <a:latin typeface="+mn-lt"/>
          <a:ea typeface="ＭＳ Ｐゴシック" charset="-128"/>
        </a:defRPr>
      </a:lvl2pPr>
      <a:lvl3pPr marL="1143000" indent="-228600" algn="l" rtl="0" fontAlgn="base">
        <a:spcBef>
          <a:spcPct val="20000"/>
        </a:spcBef>
        <a:spcAft>
          <a:spcPct val="0"/>
        </a:spcAft>
        <a:buChar char="•"/>
        <a:defRPr sz="2400">
          <a:solidFill>
            <a:schemeClr val="bg1"/>
          </a:solidFill>
          <a:latin typeface="+mn-lt"/>
          <a:ea typeface="ＭＳ Ｐゴシック" charset="-128"/>
        </a:defRPr>
      </a:lvl3pPr>
      <a:lvl4pPr marL="1600200" indent="-228600" algn="l" rtl="0" fontAlgn="base">
        <a:spcBef>
          <a:spcPct val="20000"/>
        </a:spcBef>
        <a:spcAft>
          <a:spcPct val="0"/>
        </a:spcAft>
        <a:buChar char="–"/>
        <a:defRPr sz="2000">
          <a:solidFill>
            <a:schemeClr val="bg1"/>
          </a:solidFill>
          <a:latin typeface="+mn-lt"/>
          <a:ea typeface="ＭＳ Ｐゴシック" charset="-128"/>
        </a:defRPr>
      </a:lvl4pPr>
      <a:lvl5pPr marL="2057400" indent="-228600" algn="l" rtl="0" fontAlgn="base">
        <a:spcBef>
          <a:spcPct val="20000"/>
        </a:spcBef>
        <a:spcAft>
          <a:spcPct val="0"/>
        </a:spcAft>
        <a:buChar char="»"/>
        <a:defRPr sz="2000">
          <a:solidFill>
            <a:schemeClr val="bg1"/>
          </a:solidFill>
          <a:latin typeface="+mn-lt"/>
          <a:ea typeface="ＭＳ Ｐゴシック" charset="-128"/>
        </a:defRPr>
      </a:lvl5pPr>
      <a:lvl6pPr marL="2514600" indent="-228600" algn="l" rtl="0" fontAlgn="base">
        <a:spcBef>
          <a:spcPct val="20000"/>
        </a:spcBef>
        <a:spcAft>
          <a:spcPct val="0"/>
        </a:spcAft>
        <a:buChar char="»"/>
        <a:defRPr sz="2000">
          <a:solidFill>
            <a:schemeClr val="bg1"/>
          </a:solidFill>
          <a:latin typeface="+mn-lt"/>
          <a:ea typeface="ＭＳ Ｐゴシック" charset="-128"/>
        </a:defRPr>
      </a:lvl6pPr>
      <a:lvl7pPr marL="2971800" indent="-228600" algn="l" rtl="0" fontAlgn="base">
        <a:spcBef>
          <a:spcPct val="20000"/>
        </a:spcBef>
        <a:spcAft>
          <a:spcPct val="0"/>
        </a:spcAft>
        <a:buChar char="»"/>
        <a:defRPr sz="2000">
          <a:solidFill>
            <a:schemeClr val="bg1"/>
          </a:solidFill>
          <a:latin typeface="+mn-lt"/>
          <a:ea typeface="ＭＳ Ｐゴシック" charset="-128"/>
        </a:defRPr>
      </a:lvl7pPr>
      <a:lvl8pPr marL="3429000" indent="-228600" algn="l" rtl="0" fontAlgn="base">
        <a:spcBef>
          <a:spcPct val="20000"/>
        </a:spcBef>
        <a:spcAft>
          <a:spcPct val="0"/>
        </a:spcAft>
        <a:buChar char="»"/>
        <a:defRPr sz="2000">
          <a:solidFill>
            <a:schemeClr val="bg1"/>
          </a:solidFill>
          <a:latin typeface="+mn-lt"/>
          <a:ea typeface="ＭＳ Ｐゴシック" charset="-128"/>
        </a:defRPr>
      </a:lvl8pPr>
      <a:lvl9pPr marL="3886200" indent="-228600" algn="l" rtl="0" fontAlgn="base">
        <a:spcBef>
          <a:spcPct val="20000"/>
        </a:spcBef>
        <a:spcAft>
          <a:spcPct val="0"/>
        </a:spcAft>
        <a:buChar char="»"/>
        <a:defRPr sz="2000">
          <a:solidFill>
            <a:schemeClr val="bg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0"/>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600">
                <a:latin typeface="+mn-lt"/>
                <a:ea typeface="+mn-ea"/>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600">
                <a:latin typeface="+mn-lt"/>
                <a:ea typeface="+mn-ea"/>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600">
                <a:latin typeface="Palatino Linotype" pitchFamily="18" charset="0"/>
              </a:defRPr>
            </a:lvl1pPr>
          </a:lstStyle>
          <a:p>
            <a:pPr fontAlgn="base">
              <a:spcBef>
                <a:spcPct val="0"/>
              </a:spcBef>
              <a:spcAft>
                <a:spcPct val="0"/>
              </a:spcAft>
            </a:pPr>
            <a:fld id="{3D963531-BE99-473B-86EF-F34095D41E7F}" type="slidenum">
              <a:rPr lang="en-US" altLang="en-US">
                <a:solidFill>
                  <a:srgbClr val="000000"/>
                </a:solidFill>
                <a:ea typeface="ＭＳ Ｐゴシック" charset="-128"/>
              </a:rPr>
              <a:pPr fontAlgn="base">
                <a:spcBef>
                  <a:spcPct val="0"/>
                </a:spcBef>
                <a:spcAft>
                  <a:spcPct val="0"/>
                </a:spcAft>
              </a:pPr>
              <a:t>‹#›</a:t>
            </a:fld>
            <a:endParaRPr lang="en-US" altLang="en-US">
              <a:solidFill>
                <a:srgbClr val="000000"/>
              </a:solidFill>
              <a:ea typeface="ＭＳ Ｐゴシック" charset="-128"/>
            </a:endParaRPr>
          </a:p>
        </p:txBody>
      </p:sp>
      <p:pic>
        <p:nvPicPr>
          <p:cNvPr id="1031" name="Picture 11" descr="Cardinal"/>
          <p:cNvPicPr>
            <a:picLocks noChangeAspect="1" noChangeArrowheads="1" noCrop="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543800" y="5029200"/>
            <a:ext cx="10477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0335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8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800">
          <a:solidFill>
            <a:schemeClr val="tx1"/>
          </a:solidFill>
          <a:latin typeface="Palatino Linotype" pitchFamily="18" charset="0"/>
          <a:ea typeface="ＭＳ Ｐゴシック" charset="-128"/>
          <a:cs typeface="ＭＳ Ｐゴシック" charset="-128"/>
        </a:defRPr>
      </a:lvl2pPr>
      <a:lvl3pPr algn="ctr" rtl="0" eaLnBrk="0" fontAlgn="base" hangingPunct="0">
        <a:spcBef>
          <a:spcPct val="0"/>
        </a:spcBef>
        <a:spcAft>
          <a:spcPct val="0"/>
        </a:spcAft>
        <a:defRPr sz="4800">
          <a:solidFill>
            <a:schemeClr val="tx1"/>
          </a:solidFill>
          <a:latin typeface="Palatino Linotype" pitchFamily="18" charset="0"/>
          <a:ea typeface="ＭＳ Ｐゴシック" charset="-128"/>
          <a:cs typeface="ＭＳ Ｐゴシック" charset="-128"/>
        </a:defRPr>
      </a:lvl3pPr>
      <a:lvl4pPr algn="ctr" rtl="0" eaLnBrk="0" fontAlgn="base" hangingPunct="0">
        <a:spcBef>
          <a:spcPct val="0"/>
        </a:spcBef>
        <a:spcAft>
          <a:spcPct val="0"/>
        </a:spcAft>
        <a:defRPr sz="4800">
          <a:solidFill>
            <a:schemeClr val="tx1"/>
          </a:solidFill>
          <a:latin typeface="Palatino Linotype" pitchFamily="18" charset="0"/>
          <a:ea typeface="ＭＳ Ｐゴシック" charset="-128"/>
          <a:cs typeface="ＭＳ Ｐゴシック" charset="-128"/>
        </a:defRPr>
      </a:lvl4pPr>
      <a:lvl5pPr algn="ctr" rtl="0" eaLnBrk="0" fontAlgn="base" hangingPunct="0">
        <a:spcBef>
          <a:spcPct val="0"/>
        </a:spcBef>
        <a:spcAft>
          <a:spcPct val="0"/>
        </a:spcAft>
        <a:defRPr sz="4800">
          <a:solidFill>
            <a:schemeClr val="tx1"/>
          </a:solidFill>
          <a:latin typeface="Palatino Linotype" pitchFamily="18" charset="0"/>
          <a:ea typeface="ＭＳ Ｐゴシック" charset="-128"/>
          <a:cs typeface="ＭＳ Ｐゴシック" charset="-128"/>
        </a:defRPr>
      </a:lvl5pPr>
      <a:lvl6pPr marL="457200" algn="ctr" rtl="0" fontAlgn="base">
        <a:spcBef>
          <a:spcPct val="0"/>
        </a:spcBef>
        <a:spcAft>
          <a:spcPct val="0"/>
        </a:spcAft>
        <a:defRPr sz="4800">
          <a:solidFill>
            <a:schemeClr val="tx1"/>
          </a:solidFill>
          <a:latin typeface="Palatino Linotype" pitchFamily="18" charset="0"/>
        </a:defRPr>
      </a:lvl6pPr>
      <a:lvl7pPr marL="914400" algn="ctr" rtl="0" fontAlgn="base">
        <a:spcBef>
          <a:spcPct val="0"/>
        </a:spcBef>
        <a:spcAft>
          <a:spcPct val="0"/>
        </a:spcAft>
        <a:defRPr sz="4800">
          <a:solidFill>
            <a:schemeClr val="tx1"/>
          </a:solidFill>
          <a:latin typeface="Palatino Linotype" pitchFamily="18" charset="0"/>
        </a:defRPr>
      </a:lvl7pPr>
      <a:lvl8pPr marL="1371600" algn="ctr" rtl="0" fontAlgn="base">
        <a:spcBef>
          <a:spcPct val="0"/>
        </a:spcBef>
        <a:spcAft>
          <a:spcPct val="0"/>
        </a:spcAft>
        <a:defRPr sz="4800">
          <a:solidFill>
            <a:schemeClr val="tx1"/>
          </a:solidFill>
          <a:latin typeface="Palatino Linotype" pitchFamily="18" charset="0"/>
        </a:defRPr>
      </a:lvl8pPr>
      <a:lvl9pPr marL="1828800" algn="ctr" rtl="0" fontAlgn="base">
        <a:spcBef>
          <a:spcPct val="0"/>
        </a:spcBef>
        <a:spcAft>
          <a:spcPct val="0"/>
        </a:spcAft>
        <a:defRPr sz="4800">
          <a:solidFill>
            <a:schemeClr val="tx1"/>
          </a:solidFill>
          <a:latin typeface="Palatino Linotype" pitchFamily="18" charset="0"/>
        </a:defRPr>
      </a:lvl9pPr>
    </p:titleStyle>
    <p:bodyStyle>
      <a:lvl1pPr marL="342900" indent="-342900" algn="l" rtl="0" eaLnBrk="0" fontAlgn="base" hangingPunct="0">
        <a:spcBef>
          <a:spcPct val="20000"/>
        </a:spcBef>
        <a:spcAft>
          <a:spcPct val="0"/>
        </a:spcAft>
        <a:buChar char="•"/>
        <a:defRPr sz="36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32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8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4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400">
          <a:solidFill>
            <a:schemeClr val="tx1"/>
          </a:solidFill>
          <a:latin typeface="+mn-lt"/>
          <a:ea typeface="ＭＳ Ｐゴシック" charset="-128"/>
        </a:defRPr>
      </a:lvl5pPr>
      <a:lvl6pPr marL="2514600" indent="-228600" algn="l" rtl="0" fontAlgn="base">
        <a:spcBef>
          <a:spcPct val="20000"/>
        </a:spcBef>
        <a:spcAft>
          <a:spcPct val="0"/>
        </a:spcAft>
        <a:buChar char="»"/>
        <a:defRPr sz="2400">
          <a:solidFill>
            <a:schemeClr val="tx1"/>
          </a:solidFill>
          <a:latin typeface="+mn-lt"/>
          <a:ea typeface="ＭＳ Ｐゴシック" charset="-128"/>
        </a:defRPr>
      </a:lvl6pPr>
      <a:lvl7pPr marL="2971800" indent="-228600" algn="l" rtl="0" fontAlgn="base">
        <a:spcBef>
          <a:spcPct val="20000"/>
        </a:spcBef>
        <a:spcAft>
          <a:spcPct val="0"/>
        </a:spcAft>
        <a:buChar char="»"/>
        <a:defRPr sz="2400">
          <a:solidFill>
            <a:schemeClr val="tx1"/>
          </a:solidFill>
          <a:latin typeface="+mn-lt"/>
          <a:ea typeface="ＭＳ Ｐゴシック" charset="-128"/>
        </a:defRPr>
      </a:lvl7pPr>
      <a:lvl8pPr marL="3429000" indent="-228600" algn="l" rtl="0" fontAlgn="base">
        <a:spcBef>
          <a:spcPct val="20000"/>
        </a:spcBef>
        <a:spcAft>
          <a:spcPct val="0"/>
        </a:spcAft>
        <a:buChar char="»"/>
        <a:defRPr sz="2400">
          <a:solidFill>
            <a:schemeClr val="tx1"/>
          </a:solidFill>
          <a:latin typeface="+mn-lt"/>
          <a:ea typeface="ＭＳ Ｐゴシック" charset="-128"/>
        </a:defRPr>
      </a:lvl8pPr>
      <a:lvl9pPr marL="3886200" indent="-228600" algn="l" rtl="0" fontAlgn="base">
        <a:spcBef>
          <a:spcPct val="20000"/>
        </a:spcBef>
        <a:spcAft>
          <a:spcPct val="0"/>
        </a:spcAft>
        <a:buChar char="»"/>
        <a:defRPr sz="24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457200" y="2057400"/>
            <a:ext cx="8229600" cy="3962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570663" y="6356350"/>
            <a:ext cx="2133600" cy="365125"/>
          </a:xfrm>
          <a:prstGeom prst="rect">
            <a:avLst/>
          </a:prstGeom>
        </p:spPr>
        <p:txBody>
          <a:bodyPr vert="horz" lIns="91440" tIns="45720" rIns="91440" bIns="45720" rtlCol="0" anchor="ctr"/>
          <a:lstStyle>
            <a:lvl1pPr algn="r">
              <a:defRPr sz="1200">
                <a:solidFill>
                  <a:schemeClr val="tx1">
                    <a:tint val="75000"/>
                  </a:schemeClr>
                </a:solidFill>
                <a:ea typeface="Arial" charset="0"/>
              </a:defRPr>
            </a:lvl1pPr>
          </a:lstStyle>
          <a:p>
            <a:pPr fontAlgn="base">
              <a:spcBef>
                <a:spcPct val="0"/>
              </a:spcBef>
              <a:spcAft>
                <a:spcPct val="0"/>
              </a:spcAft>
              <a:defRPr/>
            </a:pPr>
            <a:endParaRPr lang="en-US">
              <a:solidFill>
                <a:prstClr val="white">
                  <a:tint val="75000"/>
                </a:prstClr>
              </a:solidFill>
              <a:latin typeface="Arial" charset="0"/>
              <a:cs typeface="Arial" charset="0"/>
            </a:endParaRPr>
          </a:p>
        </p:txBody>
      </p:sp>
      <p:sp>
        <p:nvSpPr>
          <p:cNvPr id="5" name="Footer Placeholder 4"/>
          <p:cNvSpPr>
            <a:spLocks noGrp="1"/>
          </p:cNvSpPr>
          <p:nvPr>
            <p:ph type="ftr" sz="quarter" idx="3"/>
          </p:nvPr>
        </p:nvSpPr>
        <p:spPr>
          <a:xfrm>
            <a:off x="457200" y="6356350"/>
            <a:ext cx="2895600" cy="365125"/>
          </a:xfrm>
          <a:prstGeom prst="rect">
            <a:avLst/>
          </a:prstGeom>
        </p:spPr>
        <p:txBody>
          <a:bodyPr vert="horz" lIns="91440" tIns="45720" rIns="91440" bIns="45720" rtlCol="0" anchor="ctr"/>
          <a:lstStyle>
            <a:lvl1pPr algn="l">
              <a:defRPr sz="1200">
                <a:solidFill>
                  <a:schemeClr val="tx1">
                    <a:tint val="75000"/>
                  </a:schemeClr>
                </a:solidFill>
                <a:ea typeface="Arial" charset="0"/>
              </a:defRPr>
            </a:lvl1pPr>
          </a:lstStyle>
          <a:p>
            <a:pPr fontAlgn="base">
              <a:spcBef>
                <a:spcPct val="0"/>
              </a:spcBef>
              <a:spcAft>
                <a:spcPct val="0"/>
              </a:spcAft>
              <a:defRPr/>
            </a:pPr>
            <a:endParaRPr lang="en-US">
              <a:solidFill>
                <a:prstClr val="white">
                  <a:tint val="75000"/>
                </a:prstClr>
              </a:solidFill>
              <a:latin typeface="Arial" charset="0"/>
              <a:cs typeface="Arial" charset="0"/>
            </a:endParaRPr>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FFFFFF"/>
                </a:solidFill>
              </a:defRPr>
            </a:lvl1pPr>
          </a:lstStyle>
          <a:p>
            <a:pPr fontAlgn="base">
              <a:spcBef>
                <a:spcPct val="0"/>
              </a:spcBef>
              <a:spcAft>
                <a:spcPct val="0"/>
              </a:spcAft>
            </a:pPr>
            <a:fld id="{1B06C6E4-B3FC-4B99-92EF-EDA7BFA24E9B}" type="slidenum">
              <a:rPr lang="en-US" altLang="en-US">
                <a:latin typeface="Arial" charset="0"/>
                <a:cs typeface="Arial" charset="0"/>
              </a:rPr>
              <a:pPr fontAlgn="base">
                <a:spcBef>
                  <a:spcPct val="0"/>
                </a:spcBef>
                <a:spcAft>
                  <a:spcPct val="0"/>
                </a:spcAft>
              </a:pPr>
              <a:t>‹#›</a:t>
            </a:fld>
            <a:endParaRPr lang="en-US" altLang="en-US">
              <a:latin typeface="Arial" charset="0"/>
              <a:cs typeface="Arial" charset="0"/>
            </a:endParaRPr>
          </a:p>
        </p:txBody>
      </p:sp>
    </p:spTree>
    <p:extLst>
      <p:ext uri="{BB962C8B-B14F-4D97-AF65-F5344CB8AC3E}">
        <p14:creationId xmlns:p14="http://schemas.microsoft.com/office/powerpoint/2010/main" val="110047923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Lst>
  <p:txStyles>
    <p:titleStyle>
      <a:lvl1pPr algn="ctr" rtl="0" eaLnBrk="0" fontAlgn="base" hangingPunct="0">
        <a:spcBef>
          <a:spcPct val="0"/>
        </a:spcBef>
        <a:spcAft>
          <a:spcPct val="0"/>
        </a:spcAft>
        <a:defRPr sz="4800" b="1" kern="1200">
          <a:solidFill>
            <a:schemeClr val="tx1"/>
          </a:solidFill>
          <a:effectLst>
            <a:outerShdw blurRad="50800" dist="50800" dir="2700000" algn="tl" rotWithShape="0">
              <a:schemeClr val="bg1">
                <a:alpha val="30000"/>
              </a:schemeClr>
            </a:outerShdw>
          </a:effectLst>
          <a:latin typeface="+mj-lt"/>
          <a:ea typeface="ＭＳ Ｐゴシック" charset="-128"/>
          <a:cs typeface="ＭＳ Ｐゴシック" charset="-128"/>
        </a:defRPr>
      </a:lvl1pPr>
      <a:lvl2pPr algn="ctr" rtl="0" eaLnBrk="0" fontAlgn="base" hangingPunct="0">
        <a:spcBef>
          <a:spcPct val="0"/>
        </a:spcBef>
        <a:spcAft>
          <a:spcPct val="0"/>
        </a:spcAft>
        <a:defRPr sz="4800" b="1">
          <a:solidFill>
            <a:schemeClr val="tx1"/>
          </a:solidFill>
          <a:latin typeface="Corbel" charset="0"/>
          <a:ea typeface="ＭＳ Ｐゴシック" charset="-128"/>
          <a:cs typeface="ＭＳ Ｐゴシック" charset="-128"/>
        </a:defRPr>
      </a:lvl2pPr>
      <a:lvl3pPr algn="ctr" rtl="0" eaLnBrk="0" fontAlgn="base" hangingPunct="0">
        <a:spcBef>
          <a:spcPct val="0"/>
        </a:spcBef>
        <a:spcAft>
          <a:spcPct val="0"/>
        </a:spcAft>
        <a:defRPr sz="4800" b="1">
          <a:solidFill>
            <a:schemeClr val="tx1"/>
          </a:solidFill>
          <a:latin typeface="Corbel" charset="0"/>
          <a:ea typeface="ＭＳ Ｐゴシック" charset="-128"/>
          <a:cs typeface="ＭＳ Ｐゴシック" charset="-128"/>
        </a:defRPr>
      </a:lvl3pPr>
      <a:lvl4pPr algn="ctr" rtl="0" eaLnBrk="0" fontAlgn="base" hangingPunct="0">
        <a:spcBef>
          <a:spcPct val="0"/>
        </a:spcBef>
        <a:spcAft>
          <a:spcPct val="0"/>
        </a:spcAft>
        <a:defRPr sz="4800" b="1">
          <a:solidFill>
            <a:schemeClr val="tx1"/>
          </a:solidFill>
          <a:latin typeface="Corbel" charset="0"/>
          <a:ea typeface="ＭＳ Ｐゴシック" charset="-128"/>
          <a:cs typeface="ＭＳ Ｐゴシック" charset="-128"/>
        </a:defRPr>
      </a:lvl4pPr>
      <a:lvl5pPr algn="ctr" rtl="0" eaLnBrk="0" fontAlgn="base" hangingPunct="0">
        <a:spcBef>
          <a:spcPct val="0"/>
        </a:spcBef>
        <a:spcAft>
          <a:spcPct val="0"/>
        </a:spcAft>
        <a:defRPr sz="4800" b="1">
          <a:solidFill>
            <a:schemeClr val="tx1"/>
          </a:solidFill>
          <a:latin typeface="Corbel" charset="0"/>
          <a:ea typeface="ＭＳ Ｐゴシック" charset="-128"/>
          <a:cs typeface="ＭＳ Ｐゴシック" charset="-128"/>
        </a:defRPr>
      </a:lvl5pPr>
      <a:lvl6pPr marL="457200" algn="ctr" rtl="0" fontAlgn="base">
        <a:spcBef>
          <a:spcPct val="0"/>
        </a:spcBef>
        <a:spcAft>
          <a:spcPct val="0"/>
        </a:spcAft>
        <a:defRPr sz="4800" b="1">
          <a:solidFill>
            <a:schemeClr val="tx1"/>
          </a:solidFill>
          <a:latin typeface="Corbel" charset="0"/>
          <a:ea typeface="ＭＳ Ｐゴシック" charset="-128"/>
          <a:cs typeface="ＭＳ Ｐゴシック" charset="-128"/>
        </a:defRPr>
      </a:lvl6pPr>
      <a:lvl7pPr marL="914400" algn="ctr" rtl="0" fontAlgn="base">
        <a:spcBef>
          <a:spcPct val="0"/>
        </a:spcBef>
        <a:spcAft>
          <a:spcPct val="0"/>
        </a:spcAft>
        <a:defRPr sz="4800" b="1">
          <a:solidFill>
            <a:schemeClr val="tx1"/>
          </a:solidFill>
          <a:latin typeface="Corbel" charset="0"/>
          <a:ea typeface="ＭＳ Ｐゴシック" charset="-128"/>
          <a:cs typeface="ＭＳ Ｐゴシック" charset="-128"/>
        </a:defRPr>
      </a:lvl7pPr>
      <a:lvl8pPr marL="1371600" algn="ctr" rtl="0" fontAlgn="base">
        <a:spcBef>
          <a:spcPct val="0"/>
        </a:spcBef>
        <a:spcAft>
          <a:spcPct val="0"/>
        </a:spcAft>
        <a:defRPr sz="4800" b="1">
          <a:solidFill>
            <a:schemeClr val="tx1"/>
          </a:solidFill>
          <a:latin typeface="Corbel" charset="0"/>
          <a:ea typeface="ＭＳ Ｐゴシック" charset="-128"/>
          <a:cs typeface="ＭＳ Ｐゴシック" charset="-128"/>
        </a:defRPr>
      </a:lvl8pPr>
      <a:lvl9pPr marL="1828800" algn="ctr" rtl="0" fontAlgn="base">
        <a:spcBef>
          <a:spcPct val="0"/>
        </a:spcBef>
        <a:spcAft>
          <a:spcPct val="0"/>
        </a:spcAft>
        <a:defRPr sz="4800" b="1">
          <a:solidFill>
            <a:schemeClr val="tx1"/>
          </a:solidFill>
          <a:latin typeface="Corbe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lr>
          <a:schemeClr val="accent1"/>
        </a:buClr>
        <a:buSzPct val="90000"/>
        <a:buFont typeface="Wingdings" charset="2"/>
        <a:buChar char=""/>
        <a:defRPr sz="2400" b="1" kern="1200">
          <a:solidFill>
            <a:schemeClr val="tx1"/>
          </a:solidFill>
          <a:effectLst>
            <a:outerShdw blurRad="50800" dist="50800" dir="2700000" algn="tl" rotWithShape="0">
              <a:schemeClr val="bg1">
                <a:alpha val="30000"/>
              </a:schemeClr>
            </a:outerShdw>
          </a:effectLst>
          <a:latin typeface="+mn-lt"/>
          <a:ea typeface="ＭＳ Ｐゴシック" charset="-128"/>
          <a:cs typeface="ＭＳ Ｐゴシック" charset="-128"/>
        </a:defRPr>
      </a:lvl1pPr>
      <a:lvl2pPr marL="685800" indent="-336550" algn="l" rtl="0" eaLnBrk="0" fontAlgn="base" hangingPunct="0">
        <a:spcBef>
          <a:spcPct val="20000"/>
        </a:spcBef>
        <a:spcAft>
          <a:spcPct val="0"/>
        </a:spcAft>
        <a:buClr>
          <a:schemeClr val="accent2"/>
        </a:buClr>
        <a:buSzPct val="90000"/>
        <a:buFont typeface="Wingdings" charset="2"/>
        <a:buChar char=""/>
        <a:defRPr sz="2200" b="1" kern="1200">
          <a:solidFill>
            <a:schemeClr val="tx1"/>
          </a:solidFill>
          <a:effectLst>
            <a:outerShdw blurRad="50800" dist="50800" dir="2700000" algn="tl" rotWithShape="0">
              <a:schemeClr val="bg1">
                <a:alpha val="30000"/>
              </a:schemeClr>
            </a:outerShdw>
          </a:effectLst>
          <a:latin typeface="+mn-lt"/>
          <a:ea typeface="ＭＳ Ｐゴシック" charset="-128"/>
          <a:cs typeface="+mn-cs"/>
        </a:defRPr>
      </a:lvl2pPr>
      <a:lvl3pPr marL="1035050" indent="-349250" algn="l" rtl="0" eaLnBrk="0" fontAlgn="base" hangingPunct="0">
        <a:spcBef>
          <a:spcPct val="20000"/>
        </a:spcBef>
        <a:spcAft>
          <a:spcPct val="0"/>
        </a:spcAft>
        <a:buClr>
          <a:schemeClr val="accent1"/>
        </a:buClr>
        <a:buSzPct val="90000"/>
        <a:buFont typeface="Wingdings" charset="2"/>
        <a:buChar char=""/>
        <a:defRPr sz="2000" b="1" kern="1200">
          <a:solidFill>
            <a:schemeClr val="tx1"/>
          </a:solidFill>
          <a:effectLst>
            <a:outerShdw blurRad="50800" dist="50800" dir="2700000" algn="tl" rotWithShape="0">
              <a:schemeClr val="bg1">
                <a:alpha val="30000"/>
              </a:schemeClr>
            </a:outerShdw>
          </a:effectLst>
          <a:latin typeface="+mn-lt"/>
          <a:ea typeface="ＭＳ Ｐゴシック" charset="-128"/>
          <a:cs typeface="+mn-cs"/>
        </a:defRPr>
      </a:lvl3pPr>
      <a:lvl4pPr marL="1371600" indent="-336550" algn="l" rtl="0" eaLnBrk="0" fontAlgn="base" hangingPunct="0">
        <a:spcBef>
          <a:spcPct val="20000"/>
        </a:spcBef>
        <a:spcAft>
          <a:spcPct val="0"/>
        </a:spcAft>
        <a:buClr>
          <a:schemeClr val="accent2"/>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charset="-128"/>
          <a:cs typeface="+mn-cs"/>
        </a:defRPr>
      </a:lvl4pPr>
      <a:lvl5pPr marL="1720850" indent="-349250" algn="l" rtl="0" eaLnBrk="0" fontAlgn="base" hangingPunct="0">
        <a:spcBef>
          <a:spcPct val="20000"/>
        </a:spcBef>
        <a:spcAft>
          <a:spcPct val="0"/>
        </a:spcAft>
        <a:buClr>
          <a:schemeClr val="accent1"/>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 Diagonal Corner Rectangle 7"/>
          <p:cNvSpPr/>
          <p:nvPr/>
        </p:nvSpPr>
        <p:spPr>
          <a:xfrm>
            <a:off x="190500" y="190500"/>
            <a:ext cx="8764588" cy="6478588"/>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srgbClr val="FFFFFF"/>
              </a:solidFill>
              <a:ea typeface="ＭＳ Ｐゴシック" charset="-128"/>
              <a:cs typeface="ＭＳ Ｐゴシック" charset="-128"/>
            </a:endParaRPr>
          </a:p>
        </p:txBody>
      </p:sp>
      <p:sp>
        <p:nvSpPr>
          <p:cNvPr id="1027" name="Title Placeholder 1"/>
          <p:cNvSpPr>
            <a:spLocks noGrp="1"/>
          </p:cNvSpPr>
          <p:nvPr>
            <p:ph type="title"/>
          </p:nvPr>
        </p:nvSpPr>
        <p:spPr bwMode="auto">
          <a:xfrm>
            <a:off x="779463" y="381000"/>
            <a:ext cx="7583487"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CA" altLang="en-US" smtClean="0"/>
              <a:t>Click to edit Master title style</a:t>
            </a:r>
            <a:endParaRPr lang="en-US" altLang="en-US" smtClean="0"/>
          </a:p>
        </p:txBody>
      </p:sp>
      <p:sp>
        <p:nvSpPr>
          <p:cNvPr id="1028" name="Text Placeholder 2"/>
          <p:cNvSpPr>
            <a:spLocks noGrp="1"/>
          </p:cNvSpPr>
          <p:nvPr>
            <p:ph type="body" idx="1"/>
          </p:nvPr>
        </p:nvSpPr>
        <p:spPr bwMode="auto">
          <a:xfrm>
            <a:off x="779463" y="1828800"/>
            <a:ext cx="7583487" cy="420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p>
          <a:p>
            <a:pPr lvl="2"/>
            <a:r>
              <a:rPr lang="en-CA" altLang="en-US" smtClean="0"/>
              <a:t>Third level</a:t>
            </a:r>
          </a:p>
          <a:p>
            <a:pPr lvl="3"/>
            <a:r>
              <a:rPr lang="en-CA" altLang="en-US" smtClean="0"/>
              <a:t>Fourth level</a:t>
            </a:r>
          </a:p>
          <a:p>
            <a:pPr lvl="4"/>
            <a:r>
              <a:rPr lang="en-CA" altLang="en-US" smtClean="0"/>
              <a:t>Fifth level</a:t>
            </a:r>
            <a:endParaRPr lang="en-US" altLang="en-US" smtClean="0"/>
          </a:p>
        </p:txBody>
      </p:sp>
      <p:sp>
        <p:nvSpPr>
          <p:cNvPr id="4" name="Date Placeholder 3"/>
          <p:cNvSpPr>
            <a:spLocks noGrp="1"/>
          </p:cNvSpPr>
          <p:nvPr>
            <p:ph type="dt" sz="half" idx="2"/>
          </p:nvPr>
        </p:nvSpPr>
        <p:spPr>
          <a:xfrm>
            <a:off x="381000" y="6288088"/>
            <a:ext cx="1887538" cy="365125"/>
          </a:xfrm>
          <a:prstGeom prst="rect">
            <a:avLst/>
          </a:prstGeom>
        </p:spPr>
        <p:txBody>
          <a:bodyPr vert="horz" wrap="square" lIns="91440" tIns="45720" rIns="91440" bIns="45720" numCol="1" anchor="ctr" anchorCtr="0" compatLnSpc="1">
            <a:prstTxWarp prst="textNoShape">
              <a:avLst/>
            </a:prstTxWarp>
          </a:bodyPr>
          <a:lstStyle>
            <a:lvl1pPr>
              <a:defRPr sz="1200">
                <a:solidFill>
                  <a:schemeClr val="bg2"/>
                </a:solidFill>
                <a:latin typeface="Trebuchet MS" charset="0"/>
              </a:defRPr>
            </a:lvl1pPr>
          </a:lstStyle>
          <a:p>
            <a:pPr defTabSz="457200" fontAlgn="base">
              <a:spcBef>
                <a:spcPct val="0"/>
              </a:spcBef>
              <a:spcAft>
                <a:spcPct val="0"/>
              </a:spcAft>
            </a:pPr>
            <a:fld id="{49C6F56A-0C88-4222-84C2-0BAAF752934B}" type="datetime1">
              <a:rPr lang="en-US" altLang="en-US">
                <a:solidFill>
                  <a:srgbClr val="38ABED"/>
                </a:solidFill>
                <a:ea typeface="ＭＳ Ｐゴシック" charset="-128"/>
              </a:rPr>
              <a:pPr defTabSz="457200" fontAlgn="base">
                <a:spcBef>
                  <a:spcPct val="0"/>
                </a:spcBef>
                <a:spcAft>
                  <a:spcPct val="0"/>
                </a:spcAft>
              </a:pPr>
              <a:t>1/30/2015</a:t>
            </a:fld>
            <a:endParaRPr lang="en-US" altLang="en-US">
              <a:solidFill>
                <a:srgbClr val="38ABED"/>
              </a:solidFill>
              <a:ea typeface="ＭＳ Ｐゴシック" charset="-128"/>
            </a:endParaRPr>
          </a:p>
        </p:txBody>
      </p:sp>
      <p:sp>
        <p:nvSpPr>
          <p:cNvPr id="5" name="Footer Placeholder 4"/>
          <p:cNvSpPr>
            <a:spLocks noGrp="1"/>
          </p:cNvSpPr>
          <p:nvPr>
            <p:ph type="ftr" sz="quarter" idx="3"/>
          </p:nvPr>
        </p:nvSpPr>
        <p:spPr>
          <a:xfrm>
            <a:off x="3305175" y="6288088"/>
            <a:ext cx="523875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bg2"/>
                </a:solidFill>
                <a:latin typeface="Trebuchet MS" charset="0"/>
                <a:cs typeface="ＭＳ Ｐゴシック" charset="-128"/>
              </a:defRPr>
            </a:lvl1pPr>
          </a:lstStyle>
          <a:p>
            <a:pPr defTabSz="457200" fontAlgn="base">
              <a:spcBef>
                <a:spcPct val="0"/>
              </a:spcBef>
              <a:spcAft>
                <a:spcPct val="0"/>
              </a:spcAft>
              <a:defRPr/>
            </a:pPr>
            <a:endParaRPr lang="en-US">
              <a:solidFill>
                <a:srgbClr val="38ABED"/>
              </a:solidFill>
              <a:ea typeface="ＭＳ Ｐゴシック" charset="-128"/>
            </a:endParaRPr>
          </a:p>
        </p:txBody>
      </p:sp>
      <p:sp>
        <p:nvSpPr>
          <p:cNvPr id="6" name="Slide Number Placeholder 5"/>
          <p:cNvSpPr>
            <a:spLocks noGrp="1"/>
          </p:cNvSpPr>
          <p:nvPr>
            <p:ph type="sldNum" sz="quarter" idx="4"/>
          </p:nvPr>
        </p:nvSpPr>
        <p:spPr>
          <a:xfrm>
            <a:off x="8404225" y="219075"/>
            <a:ext cx="493713"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tx2"/>
                </a:solidFill>
                <a:latin typeface="Trebuchet MS" charset="0"/>
              </a:defRPr>
            </a:lvl1pPr>
          </a:lstStyle>
          <a:p>
            <a:pPr defTabSz="457200" fontAlgn="base">
              <a:spcBef>
                <a:spcPct val="0"/>
              </a:spcBef>
              <a:spcAft>
                <a:spcPct val="0"/>
              </a:spcAft>
            </a:pPr>
            <a:fld id="{AA596D28-0E75-468D-82BE-2CD08105B855}" type="slidenum">
              <a:rPr lang="en-US" altLang="en-US">
                <a:solidFill>
                  <a:srgbClr val="1B3861"/>
                </a:solidFill>
                <a:ea typeface="ＭＳ Ｐゴシック" charset="-128"/>
              </a:rPr>
              <a:pPr defTabSz="457200" fontAlgn="base">
                <a:spcBef>
                  <a:spcPct val="0"/>
                </a:spcBef>
                <a:spcAft>
                  <a:spcPct val="0"/>
                </a:spcAft>
              </a:pPr>
              <a:t>‹#›</a:t>
            </a:fld>
            <a:endParaRPr lang="en-US" altLang="en-US">
              <a:solidFill>
                <a:srgbClr val="1B3861"/>
              </a:solidFill>
              <a:ea typeface="ＭＳ Ｐゴシック" charset="-128"/>
            </a:endParaRPr>
          </a:p>
        </p:txBody>
      </p:sp>
    </p:spTree>
    <p:extLst>
      <p:ext uri="{BB962C8B-B14F-4D97-AF65-F5344CB8AC3E}">
        <p14:creationId xmlns:p14="http://schemas.microsoft.com/office/powerpoint/2010/main" val="313961345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rtl="0" eaLnBrk="0" fontAlgn="base" hangingPunct="0">
        <a:spcBef>
          <a:spcPct val="0"/>
        </a:spcBef>
        <a:spcAft>
          <a:spcPct val="0"/>
        </a:spcAft>
        <a:defRPr sz="3800" kern="1200">
          <a:solidFill>
            <a:schemeClr val="bg1"/>
          </a:solidFill>
          <a:latin typeface="+mj-lt"/>
          <a:ea typeface="ＭＳ Ｐゴシック" charset="-128"/>
          <a:cs typeface="ＭＳ Ｐゴシック" charset="-128"/>
        </a:defRPr>
      </a:lvl1pPr>
      <a:lvl2pPr algn="l" rtl="0" eaLnBrk="0" fontAlgn="base" hangingPunct="0">
        <a:spcBef>
          <a:spcPct val="0"/>
        </a:spcBef>
        <a:spcAft>
          <a:spcPct val="0"/>
        </a:spcAft>
        <a:defRPr sz="3800">
          <a:solidFill>
            <a:schemeClr val="bg1"/>
          </a:solidFill>
          <a:latin typeface="Trebuchet MS" charset="0"/>
          <a:ea typeface="ＭＳ Ｐゴシック" charset="-128"/>
          <a:cs typeface="ＭＳ Ｐゴシック" charset="-128"/>
        </a:defRPr>
      </a:lvl2pPr>
      <a:lvl3pPr algn="l" rtl="0" eaLnBrk="0" fontAlgn="base" hangingPunct="0">
        <a:spcBef>
          <a:spcPct val="0"/>
        </a:spcBef>
        <a:spcAft>
          <a:spcPct val="0"/>
        </a:spcAft>
        <a:defRPr sz="3800">
          <a:solidFill>
            <a:schemeClr val="bg1"/>
          </a:solidFill>
          <a:latin typeface="Trebuchet MS" charset="0"/>
          <a:ea typeface="ＭＳ Ｐゴシック" charset="-128"/>
          <a:cs typeface="ＭＳ Ｐゴシック" charset="-128"/>
        </a:defRPr>
      </a:lvl3pPr>
      <a:lvl4pPr algn="l" rtl="0" eaLnBrk="0" fontAlgn="base" hangingPunct="0">
        <a:spcBef>
          <a:spcPct val="0"/>
        </a:spcBef>
        <a:spcAft>
          <a:spcPct val="0"/>
        </a:spcAft>
        <a:defRPr sz="3800">
          <a:solidFill>
            <a:schemeClr val="bg1"/>
          </a:solidFill>
          <a:latin typeface="Trebuchet MS" charset="0"/>
          <a:ea typeface="ＭＳ Ｐゴシック" charset="-128"/>
          <a:cs typeface="ＭＳ Ｐゴシック" charset="-128"/>
        </a:defRPr>
      </a:lvl4pPr>
      <a:lvl5pPr algn="l" rtl="0" eaLnBrk="0" fontAlgn="base" hangingPunct="0">
        <a:spcBef>
          <a:spcPct val="0"/>
        </a:spcBef>
        <a:spcAft>
          <a:spcPct val="0"/>
        </a:spcAft>
        <a:defRPr sz="3800">
          <a:solidFill>
            <a:schemeClr val="bg1"/>
          </a:solidFill>
          <a:latin typeface="Trebuchet MS" charset="0"/>
          <a:ea typeface="ＭＳ Ｐゴシック" charset="-128"/>
          <a:cs typeface="ＭＳ Ｐゴシック" charset="-128"/>
        </a:defRPr>
      </a:lvl5pPr>
      <a:lvl6pPr marL="457200" algn="l" rtl="0" fontAlgn="base">
        <a:spcBef>
          <a:spcPct val="0"/>
        </a:spcBef>
        <a:spcAft>
          <a:spcPct val="0"/>
        </a:spcAft>
        <a:defRPr sz="3800">
          <a:solidFill>
            <a:schemeClr val="bg1"/>
          </a:solidFill>
          <a:latin typeface="Trebuchet MS" charset="0"/>
          <a:ea typeface="ＭＳ Ｐゴシック" charset="-128"/>
          <a:cs typeface="ＭＳ Ｐゴシック" charset="-128"/>
        </a:defRPr>
      </a:lvl6pPr>
      <a:lvl7pPr marL="914400" algn="l" rtl="0" fontAlgn="base">
        <a:spcBef>
          <a:spcPct val="0"/>
        </a:spcBef>
        <a:spcAft>
          <a:spcPct val="0"/>
        </a:spcAft>
        <a:defRPr sz="3800">
          <a:solidFill>
            <a:schemeClr val="bg1"/>
          </a:solidFill>
          <a:latin typeface="Trebuchet MS" charset="0"/>
          <a:ea typeface="ＭＳ Ｐゴシック" charset="-128"/>
          <a:cs typeface="ＭＳ Ｐゴシック" charset="-128"/>
        </a:defRPr>
      </a:lvl7pPr>
      <a:lvl8pPr marL="1371600" algn="l" rtl="0" fontAlgn="base">
        <a:spcBef>
          <a:spcPct val="0"/>
        </a:spcBef>
        <a:spcAft>
          <a:spcPct val="0"/>
        </a:spcAft>
        <a:defRPr sz="3800">
          <a:solidFill>
            <a:schemeClr val="bg1"/>
          </a:solidFill>
          <a:latin typeface="Trebuchet MS" charset="0"/>
          <a:ea typeface="ＭＳ Ｐゴシック" charset="-128"/>
          <a:cs typeface="ＭＳ Ｐゴシック" charset="-128"/>
        </a:defRPr>
      </a:lvl8pPr>
      <a:lvl9pPr marL="1828800" algn="l" rtl="0" fontAlgn="base">
        <a:spcBef>
          <a:spcPct val="0"/>
        </a:spcBef>
        <a:spcAft>
          <a:spcPct val="0"/>
        </a:spcAft>
        <a:defRPr sz="3800">
          <a:solidFill>
            <a:schemeClr val="bg1"/>
          </a:solidFill>
          <a:latin typeface="Trebuchet MS" charset="0"/>
          <a:ea typeface="ＭＳ Ｐゴシック" charset="-128"/>
          <a:cs typeface="ＭＳ Ｐゴシック" charset="-128"/>
        </a:defRPr>
      </a:lvl9pPr>
    </p:titleStyle>
    <p:bodyStyle>
      <a:lvl1pPr marL="282575" indent="-282575" algn="l" rtl="0" eaLnBrk="0" fontAlgn="base" hangingPunct="0">
        <a:spcBef>
          <a:spcPts val="2000"/>
        </a:spcBef>
        <a:spcAft>
          <a:spcPct val="0"/>
        </a:spcAft>
        <a:buFont typeface="Wingdings 2" charset="2"/>
        <a:buChar char=""/>
        <a:defRPr sz="2200" kern="1200">
          <a:solidFill>
            <a:schemeClr val="bg1"/>
          </a:solidFill>
          <a:latin typeface="+mn-lt"/>
          <a:ea typeface="ＭＳ Ｐゴシック" charset="-128"/>
          <a:cs typeface="ＭＳ Ｐゴシック" charset="-128"/>
        </a:defRPr>
      </a:lvl1pPr>
      <a:lvl2pPr marL="577850" indent="-295275" algn="l" rtl="0" eaLnBrk="0" fontAlgn="base" hangingPunct="0">
        <a:spcBef>
          <a:spcPts val="600"/>
        </a:spcBef>
        <a:spcAft>
          <a:spcPct val="0"/>
        </a:spcAft>
        <a:buFont typeface="Wingdings 2" charset="2"/>
        <a:buChar char=""/>
        <a:defRPr sz="2000" kern="1200">
          <a:solidFill>
            <a:schemeClr val="bg1"/>
          </a:solidFill>
          <a:latin typeface="+mn-lt"/>
          <a:ea typeface="ＭＳ Ｐゴシック" charset="-128"/>
          <a:cs typeface="+mn-cs"/>
        </a:defRPr>
      </a:lvl2pPr>
      <a:lvl3pPr marL="860425" indent="-282575" algn="l" rtl="0" eaLnBrk="0" fontAlgn="base" hangingPunct="0">
        <a:spcBef>
          <a:spcPts val="600"/>
        </a:spcBef>
        <a:spcAft>
          <a:spcPct val="0"/>
        </a:spcAft>
        <a:buFont typeface="Wingdings 2" charset="2"/>
        <a:buChar char=""/>
        <a:defRPr kern="1200">
          <a:solidFill>
            <a:schemeClr val="bg1"/>
          </a:solidFill>
          <a:latin typeface="+mn-lt"/>
          <a:ea typeface="ＭＳ Ｐゴシック" charset="-128"/>
          <a:cs typeface="+mn-cs"/>
        </a:defRPr>
      </a:lvl3pPr>
      <a:lvl4pPr marL="1143000" indent="-282575" algn="l" rtl="0" eaLnBrk="0" fontAlgn="base" hangingPunct="0">
        <a:spcBef>
          <a:spcPts val="600"/>
        </a:spcBef>
        <a:spcAft>
          <a:spcPct val="0"/>
        </a:spcAft>
        <a:buFont typeface="Wingdings 2" charset="2"/>
        <a:buChar char=""/>
        <a:defRPr kern="1200">
          <a:solidFill>
            <a:schemeClr val="bg1"/>
          </a:solidFill>
          <a:latin typeface="+mn-lt"/>
          <a:ea typeface="ＭＳ Ｐゴシック" charset="-128"/>
          <a:cs typeface="+mn-cs"/>
        </a:defRPr>
      </a:lvl4pPr>
      <a:lvl5pPr marL="1425575" indent="-282575" algn="l" rtl="0" eaLnBrk="0" fontAlgn="base" hangingPunct="0">
        <a:spcBef>
          <a:spcPts val="600"/>
        </a:spcBef>
        <a:spcAft>
          <a:spcPct val="0"/>
        </a:spcAft>
        <a:buFont typeface="Wingdings 2" charset="2"/>
        <a:buChar char=""/>
        <a:defRPr kern="1200">
          <a:solidFill>
            <a:schemeClr val="bg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CA" altLang="en-US" smtClean="0"/>
              <a:t>Click to edit Master title style</a:t>
            </a:r>
            <a:endParaRPr lang="en-US" alt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p>
          <a:p>
            <a:pPr lvl="2"/>
            <a:r>
              <a:rPr lang="en-CA" altLang="en-US" smtClean="0"/>
              <a:t>Third level</a:t>
            </a:r>
          </a:p>
          <a:p>
            <a:pPr lvl="3"/>
            <a:r>
              <a:rPr lang="en-CA" altLang="en-US" smtClean="0"/>
              <a:t>Fourth level</a:t>
            </a:r>
          </a:p>
          <a:p>
            <a:pPr lvl="4"/>
            <a:r>
              <a:rPr lang="en-CA" altLang="en-US" smtClean="0"/>
              <a:t>Fifth level</a:t>
            </a:r>
            <a:endParaRPr lang="en-US"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defTabSz="457200" fontAlgn="base">
              <a:spcBef>
                <a:spcPct val="0"/>
              </a:spcBef>
              <a:spcAft>
                <a:spcPct val="0"/>
              </a:spcAft>
            </a:pPr>
            <a:fld id="{583AE760-B910-40C7-BEC8-714DCAFFC7A1}" type="datetime1">
              <a:rPr lang="en-US" altLang="en-US">
                <a:ea typeface="ＭＳ Ｐゴシック" charset="-128"/>
              </a:rPr>
              <a:pPr defTabSz="457200" fontAlgn="base">
                <a:spcBef>
                  <a:spcPct val="0"/>
                </a:spcBef>
                <a:spcAft>
                  <a:spcPct val="0"/>
                </a:spcAft>
              </a:pPr>
              <a:t>1/30/2015</a:t>
            </a:fld>
            <a:endParaRPr lang="en-US" altLang="en-US">
              <a:ea typeface="ＭＳ Ｐゴシック"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cs typeface="ＭＳ Ｐゴシック" charset="-128"/>
              </a:defRPr>
            </a:lvl1pPr>
          </a:lstStyle>
          <a:p>
            <a:pPr defTabSz="457200" fontAlgn="base">
              <a:spcBef>
                <a:spcPct val="0"/>
              </a:spcBef>
              <a:spcAft>
                <a:spcPct val="0"/>
              </a:spcAft>
              <a:defRPr/>
            </a:pPr>
            <a:endParaRPr lang="en-US">
              <a:ea typeface="ＭＳ Ｐゴシック" charset="-128"/>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defTabSz="457200" fontAlgn="base">
              <a:spcBef>
                <a:spcPct val="0"/>
              </a:spcBef>
              <a:spcAft>
                <a:spcPct val="0"/>
              </a:spcAft>
            </a:pPr>
            <a:fld id="{67D44BB3-04B9-48CB-8C9E-8EA69760BF4E}" type="slidenum">
              <a:rPr lang="en-US" altLang="en-US">
                <a:ea typeface="ＭＳ Ｐゴシック" charset="-128"/>
              </a:rPr>
              <a:pPr defTabSz="457200" fontAlgn="base">
                <a:spcBef>
                  <a:spcPct val="0"/>
                </a:spcBef>
                <a:spcAft>
                  <a:spcPct val="0"/>
                </a:spcAft>
              </a:pPr>
              <a:t>‹#›</a:t>
            </a:fld>
            <a:endParaRPr lang="en-US" altLang="en-US">
              <a:ea typeface="ＭＳ Ｐゴシック" charset="-128"/>
            </a:endParaRPr>
          </a:p>
        </p:txBody>
      </p:sp>
    </p:spTree>
    <p:extLst>
      <p:ext uri="{BB962C8B-B14F-4D97-AF65-F5344CB8AC3E}">
        <p14:creationId xmlns:p14="http://schemas.microsoft.com/office/powerpoint/2010/main" val="270652514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41350" y="107950"/>
            <a:ext cx="7856538"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CA" altLang="en-US" smtClean="0"/>
              <a:t>Click to edit Master title style</a:t>
            </a:r>
            <a:endParaRPr lang="en-US" altLang="en-US" smtClean="0"/>
          </a:p>
        </p:txBody>
      </p:sp>
      <p:sp>
        <p:nvSpPr>
          <p:cNvPr id="1027" name="Text Placeholder 2"/>
          <p:cNvSpPr>
            <a:spLocks noGrp="1"/>
          </p:cNvSpPr>
          <p:nvPr>
            <p:ph type="body" idx="1"/>
          </p:nvPr>
        </p:nvSpPr>
        <p:spPr bwMode="auto">
          <a:xfrm>
            <a:off x="619125" y="1600200"/>
            <a:ext cx="7878763"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p>
          <a:p>
            <a:pPr lvl="2"/>
            <a:r>
              <a:rPr lang="en-CA" altLang="en-US" smtClean="0"/>
              <a:t>Third level</a:t>
            </a:r>
          </a:p>
          <a:p>
            <a:pPr lvl="3"/>
            <a:r>
              <a:rPr lang="en-CA" altLang="en-US" smtClean="0"/>
              <a:t>Fourth level</a:t>
            </a:r>
          </a:p>
          <a:p>
            <a:pPr lvl="4"/>
            <a:r>
              <a:rPr lang="en-CA" altLang="en-US" smtClean="0"/>
              <a:t>Fifth level</a:t>
            </a:r>
            <a:endParaRPr lang="en-US" altLang="en-US" smtClean="0"/>
          </a:p>
        </p:txBody>
      </p:sp>
      <p:sp>
        <p:nvSpPr>
          <p:cNvPr id="4" name="Date Placeholder 3"/>
          <p:cNvSpPr>
            <a:spLocks noGrp="1"/>
          </p:cNvSpPr>
          <p:nvPr>
            <p:ph type="dt" sz="half" idx="2"/>
          </p:nvPr>
        </p:nvSpPr>
        <p:spPr>
          <a:xfrm>
            <a:off x="3505200" y="6356350"/>
            <a:ext cx="2133600" cy="365125"/>
          </a:xfrm>
          <a:prstGeom prst="rect">
            <a:avLst/>
          </a:prstGeom>
        </p:spPr>
        <p:txBody>
          <a:bodyPr vert="horz" wrap="square" lIns="0" tIns="45720" rIns="0" bIns="45720" numCol="1" anchor="ctr" anchorCtr="0" compatLnSpc="1">
            <a:prstTxWarp prst="textNoShape">
              <a:avLst/>
            </a:prstTxWarp>
          </a:bodyPr>
          <a:lstStyle>
            <a:lvl1pPr algn="ctr">
              <a:defRPr sz="1100">
                <a:solidFill>
                  <a:srgbClr val="000000"/>
                </a:solidFill>
                <a:latin typeface="Corbel" charset="0"/>
              </a:defRPr>
            </a:lvl1pPr>
          </a:lstStyle>
          <a:p>
            <a:pPr defTabSz="457200" fontAlgn="base">
              <a:spcBef>
                <a:spcPct val="0"/>
              </a:spcBef>
              <a:spcAft>
                <a:spcPct val="0"/>
              </a:spcAft>
            </a:pPr>
            <a:fld id="{BCB677F2-4750-4C5E-9ABC-E80799D39CBE}" type="datetime1">
              <a:rPr lang="en-US" altLang="en-US">
                <a:ea typeface="ＭＳ Ｐゴシック" charset="-128"/>
              </a:rPr>
              <a:pPr defTabSz="457200" fontAlgn="base">
                <a:spcBef>
                  <a:spcPct val="0"/>
                </a:spcBef>
                <a:spcAft>
                  <a:spcPct val="0"/>
                </a:spcAft>
              </a:pPr>
              <a:t>1/30/2015</a:t>
            </a:fld>
            <a:endParaRPr lang="en-US" altLang="en-US">
              <a:ea typeface="ＭＳ Ｐゴシック" charset="-128"/>
            </a:endParaRPr>
          </a:p>
        </p:txBody>
      </p:sp>
      <p:sp>
        <p:nvSpPr>
          <p:cNvPr id="5" name="Footer Placeholder 4"/>
          <p:cNvSpPr>
            <a:spLocks noGrp="1"/>
          </p:cNvSpPr>
          <p:nvPr>
            <p:ph type="ftr" sz="quarter" idx="3"/>
          </p:nvPr>
        </p:nvSpPr>
        <p:spPr>
          <a:xfrm>
            <a:off x="280988" y="6356350"/>
            <a:ext cx="2895600" cy="365125"/>
          </a:xfrm>
          <a:prstGeom prst="rect">
            <a:avLst/>
          </a:prstGeom>
        </p:spPr>
        <p:txBody>
          <a:bodyPr vert="horz" wrap="square" lIns="0" tIns="45720" rIns="0" bIns="45720" numCol="1" anchor="ctr" anchorCtr="0" compatLnSpc="1">
            <a:prstTxWarp prst="textNoShape">
              <a:avLst/>
            </a:prstTxWarp>
          </a:bodyPr>
          <a:lstStyle>
            <a:lvl1pPr>
              <a:defRPr sz="1100">
                <a:solidFill>
                  <a:srgbClr val="000000"/>
                </a:solidFill>
                <a:latin typeface="Corbel" charset="0"/>
                <a:cs typeface="ＭＳ Ｐゴシック" charset="-128"/>
              </a:defRPr>
            </a:lvl1pPr>
          </a:lstStyle>
          <a:p>
            <a:pPr defTabSz="457200" fontAlgn="base">
              <a:spcBef>
                <a:spcPct val="0"/>
              </a:spcBef>
              <a:spcAft>
                <a:spcPct val="0"/>
              </a:spcAft>
              <a:defRPr/>
            </a:pPr>
            <a:endParaRPr lang="en-US">
              <a:ea typeface="ＭＳ Ｐゴシック" charset="-128"/>
            </a:endParaRPr>
          </a:p>
        </p:txBody>
      </p:sp>
      <p:sp>
        <p:nvSpPr>
          <p:cNvPr id="6" name="Slide Number Placeholder 5"/>
          <p:cNvSpPr>
            <a:spLocks noGrp="1"/>
          </p:cNvSpPr>
          <p:nvPr>
            <p:ph type="sldNum" sz="quarter" idx="4"/>
          </p:nvPr>
        </p:nvSpPr>
        <p:spPr>
          <a:xfrm>
            <a:off x="8077200" y="6356350"/>
            <a:ext cx="762000" cy="365125"/>
          </a:xfrm>
          <a:prstGeom prst="rect">
            <a:avLst/>
          </a:prstGeom>
        </p:spPr>
        <p:txBody>
          <a:bodyPr vert="horz" wrap="square" lIns="0" tIns="45720" rIns="0" bIns="45720" numCol="1" anchor="ctr" anchorCtr="0" compatLnSpc="1">
            <a:prstTxWarp prst="textNoShape">
              <a:avLst/>
            </a:prstTxWarp>
          </a:bodyPr>
          <a:lstStyle>
            <a:lvl1pPr algn="r">
              <a:defRPr sz="1100">
                <a:solidFill>
                  <a:srgbClr val="000000"/>
                </a:solidFill>
                <a:latin typeface="Corbel" charset="0"/>
              </a:defRPr>
            </a:lvl1pPr>
          </a:lstStyle>
          <a:p>
            <a:pPr defTabSz="457200" fontAlgn="base">
              <a:spcBef>
                <a:spcPct val="0"/>
              </a:spcBef>
              <a:spcAft>
                <a:spcPct val="0"/>
              </a:spcAft>
            </a:pPr>
            <a:fld id="{894EFD5F-C42E-4BE9-BE09-C20F97EF930E}" type="slidenum">
              <a:rPr lang="en-US" altLang="en-US">
                <a:ea typeface="ＭＳ Ｐゴシック" charset="-128"/>
              </a:rPr>
              <a:pPr defTabSz="457200" fontAlgn="base">
                <a:spcBef>
                  <a:spcPct val="0"/>
                </a:spcBef>
                <a:spcAft>
                  <a:spcPct val="0"/>
                </a:spcAft>
              </a:pPr>
              <a:t>‹#›</a:t>
            </a:fld>
            <a:endParaRPr lang="en-US" altLang="en-US">
              <a:ea typeface="ＭＳ Ｐゴシック" charset="-128"/>
            </a:endParaRPr>
          </a:p>
        </p:txBody>
      </p:sp>
    </p:spTree>
    <p:extLst>
      <p:ext uri="{BB962C8B-B14F-4D97-AF65-F5344CB8AC3E}">
        <p14:creationId xmlns:p14="http://schemas.microsoft.com/office/powerpoint/2010/main" val="3431706460"/>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Lst>
  <p:txStyles>
    <p:titleStyle>
      <a:lvl1pPr algn="ctr" rtl="0" eaLnBrk="0" fontAlgn="base" hangingPunct="0">
        <a:spcBef>
          <a:spcPct val="0"/>
        </a:spcBef>
        <a:spcAft>
          <a:spcPct val="0"/>
        </a:spcAft>
        <a:defRPr sz="4800" kern="1200">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4800">
          <a:solidFill>
            <a:schemeClr val="tx1"/>
          </a:solidFill>
          <a:latin typeface="Corbel" charset="0"/>
          <a:ea typeface="ＭＳ Ｐゴシック" charset="-128"/>
          <a:cs typeface="ＭＳ Ｐゴシック" charset="-128"/>
        </a:defRPr>
      </a:lvl2pPr>
      <a:lvl3pPr algn="ctr" rtl="0" eaLnBrk="0" fontAlgn="base" hangingPunct="0">
        <a:spcBef>
          <a:spcPct val="0"/>
        </a:spcBef>
        <a:spcAft>
          <a:spcPct val="0"/>
        </a:spcAft>
        <a:defRPr sz="4800">
          <a:solidFill>
            <a:schemeClr val="tx1"/>
          </a:solidFill>
          <a:latin typeface="Corbel" charset="0"/>
          <a:ea typeface="ＭＳ Ｐゴシック" charset="-128"/>
          <a:cs typeface="ＭＳ Ｐゴシック" charset="-128"/>
        </a:defRPr>
      </a:lvl3pPr>
      <a:lvl4pPr algn="ctr" rtl="0" eaLnBrk="0" fontAlgn="base" hangingPunct="0">
        <a:spcBef>
          <a:spcPct val="0"/>
        </a:spcBef>
        <a:spcAft>
          <a:spcPct val="0"/>
        </a:spcAft>
        <a:defRPr sz="4800">
          <a:solidFill>
            <a:schemeClr val="tx1"/>
          </a:solidFill>
          <a:latin typeface="Corbel" charset="0"/>
          <a:ea typeface="ＭＳ Ｐゴシック" charset="-128"/>
          <a:cs typeface="ＭＳ Ｐゴシック" charset="-128"/>
        </a:defRPr>
      </a:lvl4pPr>
      <a:lvl5pPr algn="ctr" rtl="0" eaLnBrk="0" fontAlgn="base" hangingPunct="0">
        <a:spcBef>
          <a:spcPct val="0"/>
        </a:spcBef>
        <a:spcAft>
          <a:spcPct val="0"/>
        </a:spcAft>
        <a:defRPr sz="4800">
          <a:solidFill>
            <a:schemeClr val="tx1"/>
          </a:solidFill>
          <a:latin typeface="Corbel" charset="0"/>
          <a:ea typeface="ＭＳ Ｐゴシック" charset="-128"/>
          <a:cs typeface="ＭＳ Ｐゴシック" charset="-128"/>
        </a:defRPr>
      </a:lvl5pPr>
      <a:lvl6pPr marL="457200" algn="ctr" rtl="0" fontAlgn="base">
        <a:spcBef>
          <a:spcPct val="0"/>
        </a:spcBef>
        <a:spcAft>
          <a:spcPct val="0"/>
        </a:spcAft>
        <a:defRPr sz="4800">
          <a:solidFill>
            <a:schemeClr val="tx1"/>
          </a:solidFill>
          <a:latin typeface="Corbel" charset="0"/>
          <a:ea typeface="ＭＳ Ｐゴシック" charset="-128"/>
          <a:cs typeface="ＭＳ Ｐゴシック" charset="-128"/>
        </a:defRPr>
      </a:lvl6pPr>
      <a:lvl7pPr marL="914400" algn="ctr" rtl="0" fontAlgn="base">
        <a:spcBef>
          <a:spcPct val="0"/>
        </a:spcBef>
        <a:spcAft>
          <a:spcPct val="0"/>
        </a:spcAft>
        <a:defRPr sz="4800">
          <a:solidFill>
            <a:schemeClr val="tx1"/>
          </a:solidFill>
          <a:latin typeface="Corbel" charset="0"/>
          <a:ea typeface="ＭＳ Ｐゴシック" charset="-128"/>
          <a:cs typeface="ＭＳ Ｐゴシック" charset="-128"/>
        </a:defRPr>
      </a:lvl7pPr>
      <a:lvl8pPr marL="1371600" algn="ctr" rtl="0" fontAlgn="base">
        <a:spcBef>
          <a:spcPct val="0"/>
        </a:spcBef>
        <a:spcAft>
          <a:spcPct val="0"/>
        </a:spcAft>
        <a:defRPr sz="4800">
          <a:solidFill>
            <a:schemeClr val="tx1"/>
          </a:solidFill>
          <a:latin typeface="Corbel" charset="0"/>
          <a:ea typeface="ＭＳ Ｐゴシック" charset="-128"/>
          <a:cs typeface="ＭＳ Ｐゴシック" charset="-128"/>
        </a:defRPr>
      </a:lvl8pPr>
      <a:lvl9pPr marL="1828800" algn="ctr" rtl="0" fontAlgn="base">
        <a:spcBef>
          <a:spcPct val="0"/>
        </a:spcBef>
        <a:spcAft>
          <a:spcPct val="0"/>
        </a:spcAft>
        <a:defRPr sz="4800">
          <a:solidFill>
            <a:schemeClr val="tx1"/>
          </a:solidFill>
          <a:latin typeface="Corbel" charset="0"/>
          <a:ea typeface="ＭＳ Ｐゴシック" charset="-128"/>
          <a:cs typeface="ＭＳ Ｐゴシック" charset="-128"/>
        </a:defRPr>
      </a:lvl9pPr>
    </p:titleStyle>
    <p:bodyStyle>
      <a:lvl1pPr marL="349250" indent="-349250" algn="l" rtl="0" eaLnBrk="0" fontAlgn="base" hangingPunct="0">
        <a:spcBef>
          <a:spcPts val="2000"/>
        </a:spcBef>
        <a:spcAft>
          <a:spcPct val="0"/>
        </a:spcAft>
        <a:buFont typeface="Wingdings 2" charset="2"/>
        <a:buChar char=""/>
        <a:defRPr sz="2400" kern="1200">
          <a:solidFill>
            <a:schemeClr val="tx1"/>
          </a:solidFill>
          <a:latin typeface="+mn-lt"/>
          <a:ea typeface="ＭＳ Ｐゴシック" charset="-128"/>
          <a:cs typeface="ＭＳ Ｐゴシック" charset="-128"/>
        </a:defRPr>
      </a:lvl1pPr>
      <a:lvl2pPr marL="685800" indent="-336550" algn="l" rtl="0" eaLnBrk="0" fontAlgn="base" hangingPunct="0">
        <a:spcBef>
          <a:spcPts val="600"/>
        </a:spcBef>
        <a:spcAft>
          <a:spcPct val="0"/>
        </a:spcAft>
        <a:buClr>
          <a:srgbClr val="000000"/>
        </a:buClr>
        <a:buFont typeface="Wingdings 2" charset="2"/>
        <a:buChar char=""/>
        <a:defRPr sz="2200" kern="1200">
          <a:solidFill>
            <a:schemeClr val="tx1"/>
          </a:solidFill>
          <a:latin typeface="+mn-lt"/>
          <a:ea typeface="ＭＳ Ｐゴシック" charset="-128"/>
          <a:cs typeface="+mn-cs"/>
        </a:defRPr>
      </a:lvl2pPr>
      <a:lvl3pPr marL="968375" indent="-282575" algn="l" rtl="0" eaLnBrk="0" fontAlgn="base" hangingPunct="0">
        <a:spcBef>
          <a:spcPts val="600"/>
        </a:spcBef>
        <a:spcAft>
          <a:spcPct val="0"/>
        </a:spcAft>
        <a:buFont typeface="Wingdings 2" charset="2"/>
        <a:buChar char=""/>
        <a:defRPr sz="2000" kern="1200">
          <a:solidFill>
            <a:schemeClr val="tx1"/>
          </a:solidFill>
          <a:latin typeface="+mn-lt"/>
          <a:ea typeface="ＭＳ Ｐゴシック" charset="-128"/>
          <a:cs typeface="+mn-cs"/>
        </a:defRPr>
      </a:lvl3pPr>
      <a:lvl4pPr marL="1263650" indent="-295275" algn="l" rtl="0" eaLnBrk="0" fontAlgn="base" hangingPunct="0">
        <a:spcBef>
          <a:spcPts val="600"/>
        </a:spcBef>
        <a:spcAft>
          <a:spcPct val="0"/>
        </a:spcAft>
        <a:buClr>
          <a:srgbClr val="000000"/>
        </a:buClr>
        <a:buFont typeface="Wingdings 2" charset="2"/>
        <a:buChar char=""/>
        <a:defRPr kern="1200">
          <a:solidFill>
            <a:schemeClr val="tx1"/>
          </a:solidFill>
          <a:latin typeface="+mn-lt"/>
          <a:ea typeface="ＭＳ Ｐゴシック" charset="-128"/>
          <a:cs typeface="+mn-cs"/>
        </a:defRPr>
      </a:lvl4pPr>
      <a:lvl5pPr marL="1546225" indent="-282575" algn="l" rtl="0" eaLnBrk="0" fontAlgn="base" hangingPunct="0">
        <a:spcBef>
          <a:spcPts val="600"/>
        </a:spcBef>
        <a:spcAft>
          <a:spcPct val="0"/>
        </a:spcAft>
        <a:buFont typeface="Wingdings 2" charset="2"/>
        <a:buChar char=""/>
        <a:defRPr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ideo" Target="file:///\\localhost\Users\daron\Downloads\Nurse%20shark%20_amp;%20Remora%20%5bwww.keepvid.com%5d.3gp"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ideo" Target="file:///\\localhost\Users\daron\Downloads\Colonoscopy%20Demonstrating%20a%20Moving%20Worm%20%5bwww.keepvid.com%5d.3gp"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6.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47.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6.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8.xml"/><Relationship Id="rId5" Type="http://schemas.openxmlformats.org/officeDocument/2006/relationships/image" Target="../media/image41.png"/><Relationship Id="rId4" Type="http://schemas.openxmlformats.org/officeDocument/2006/relationships/image" Target="../media/image40.jpeg"/></Relationships>
</file>

<file path=ppt/slides/_rels/slide56.xml.rels><?xml version="1.0" encoding="UTF-8" standalone="yes"?>
<Relationships xmlns="http://schemas.openxmlformats.org/package/2006/relationships"><Relationship Id="rId3" Type="http://schemas.openxmlformats.org/officeDocument/2006/relationships/hyperlink" Target="http://www.biology.ualberta.ca/facilities/multimedia/uploads/alberta/Ecosystem.html" TargetMode="External"/><Relationship Id="rId2" Type="http://schemas.openxmlformats.org/officeDocument/2006/relationships/hyperlink" Target="http://www.nhptv.org/natureworks/quiz11.htm" TargetMode="External"/><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7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7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6.xml"/></Relationships>
</file>

<file path=ppt/slides/_rels/slide7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7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8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6.xml"/></Relationships>
</file>

<file path=ppt/slides/_rels/slide8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8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7.xml"/></Relationships>
</file>

<file path=ppt/slides/_rels/slide9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7.xml"/></Relationships>
</file>

<file path=ppt/slides/_rels/slide9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7.xml"/></Relationships>
</file>

<file path=ppt/slides/_rels/slide9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smtClean="0"/>
              <a:t>Interactions Within an Ecosystem</a:t>
            </a:r>
            <a:endParaRPr lang="en-US" dirty="0"/>
          </a:p>
        </p:txBody>
      </p:sp>
      <p:sp>
        <p:nvSpPr>
          <p:cNvPr id="2051" name="Rectangle 3"/>
          <p:cNvSpPr>
            <a:spLocks noGrp="1" noChangeArrowheads="1"/>
          </p:cNvSpPr>
          <p:nvPr>
            <p:ph type="subTitle" idx="1"/>
          </p:nvPr>
        </p:nvSpPr>
        <p:spPr/>
        <p:txBody>
          <a:bodyPr/>
          <a:lstStyle/>
          <a:p>
            <a:r>
              <a:rPr lang="en-US" dirty="0" smtClean="0"/>
              <a:t>Topic 1</a:t>
            </a:r>
            <a:endParaRPr lang="en-US" dirty="0"/>
          </a:p>
        </p:txBody>
      </p:sp>
    </p:spTree>
    <p:extLst>
      <p:ext uri="{BB962C8B-B14F-4D97-AF65-F5344CB8AC3E}">
        <p14:creationId xmlns:p14="http://schemas.microsoft.com/office/powerpoint/2010/main" val="26494337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2</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Ecology</a:t>
            </a:r>
            <a:endParaRPr lang="en-US" dirty="0"/>
          </a:p>
        </p:txBody>
      </p:sp>
      <p:sp>
        <p:nvSpPr>
          <p:cNvPr id="4099" name="Rectangle 3"/>
          <p:cNvSpPr>
            <a:spLocks noGrp="1" noChangeArrowheads="1"/>
          </p:cNvSpPr>
          <p:nvPr>
            <p:ph type="body" idx="1"/>
          </p:nvPr>
        </p:nvSpPr>
        <p:spPr/>
        <p:txBody>
          <a:bodyPr/>
          <a:lstStyle/>
          <a:p>
            <a:r>
              <a:rPr lang="en-US" b="1" dirty="0">
                <a:solidFill>
                  <a:srgbClr val="FF0000"/>
                </a:solidFill>
              </a:rPr>
              <a:t>Ecology </a:t>
            </a:r>
            <a:r>
              <a:rPr lang="en-US" dirty="0"/>
              <a:t>is the study of the relationship between living organisms and their environment.</a:t>
            </a:r>
            <a:r>
              <a:rPr lang="en-US" dirty="0" smtClean="0"/>
              <a:t> </a:t>
            </a:r>
          </a:p>
          <a:p>
            <a:r>
              <a:rPr lang="en-US" dirty="0" smtClean="0"/>
              <a:t>An </a:t>
            </a:r>
            <a:r>
              <a:rPr lang="en-US" b="1" dirty="0">
                <a:solidFill>
                  <a:srgbClr val="FFFF00"/>
                </a:solidFill>
              </a:rPr>
              <a:t>ecologist</a:t>
            </a:r>
            <a:r>
              <a:rPr lang="en-US" dirty="0">
                <a:solidFill>
                  <a:srgbClr val="FFFF00"/>
                </a:solidFill>
              </a:rPr>
              <a:t> </a:t>
            </a:r>
            <a:r>
              <a:rPr lang="en-US" dirty="0"/>
              <a:t>is someone who studies those </a:t>
            </a:r>
            <a:r>
              <a:rPr lang="en-US" dirty="0" smtClean="0"/>
              <a:t>relationships.</a:t>
            </a:r>
          </a:p>
          <a:p>
            <a:pPr>
              <a:buNone/>
            </a:pPr>
            <a:r>
              <a:rPr lang="en-US" dirty="0" smtClean="0"/>
              <a:t>	They may study what an organism eats, how it reproduces or how they raise their young.</a:t>
            </a:r>
          </a:p>
          <a:p>
            <a:endParaRPr lang="en-US" dirty="0"/>
          </a:p>
        </p:txBody>
      </p:sp>
    </p:spTree>
    <p:extLst>
      <p:ext uri="{BB962C8B-B14F-4D97-AF65-F5344CB8AC3E}">
        <p14:creationId xmlns:p14="http://schemas.microsoft.com/office/powerpoint/2010/main" val="346538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10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10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10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3</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Swift Foxes</a:t>
            </a:r>
            <a:endParaRPr lang="en-US" dirty="0"/>
          </a:p>
        </p:txBody>
      </p:sp>
      <p:pic>
        <p:nvPicPr>
          <p:cNvPr id="7" name="Picture 6"/>
          <p:cNvPicPr>
            <a:picLocks noChangeAspect="1"/>
          </p:cNvPicPr>
          <p:nvPr/>
        </p:nvPicPr>
        <p:blipFill>
          <a:blip r:embed="rId2"/>
          <a:stretch>
            <a:fillRect/>
          </a:stretch>
        </p:blipFill>
        <p:spPr>
          <a:xfrm>
            <a:off x="6705600" y="0"/>
            <a:ext cx="2438400" cy="3657600"/>
          </a:xfrm>
          <a:prstGeom prst="rect">
            <a:avLst/>
          </a:prstGeom>
        </p:spPr>
      </p:pic>
      <p:sp>
        <p:nvSpPr>
          <p:cNvPr id="4099" name="Rectangle 3"/>
          <p:cNvSpPr>
            <a:spLocks noGrp="1" noChangeArrowheads="1"/>
          </p:cNvSpPr>
          <p:nvPr>
            <p:ph type="body" idx="1"/>
          </p:nvPr>
        </p:nvSpPr>
        <p:spPr/>
        <p:txBody>
          <a:bodyPr/>
          <a:lstStyle/>
          <a:p>
            <a:pPr>
              <a:buNone/>
            </a:pPr>
            <a:r>
              <a:rPr lang="en-US" dirty="0" smtClean="0"/>
              <a:t>Swift foxes almost entirely disappeared from Canada. The last fox in Alberta was seen in 1928. Ecologists determined that swift foxes were accidently killed in the early 1900s when people were using poison to control the wolves and coyotes who preyed on them. </a:t>
            </a:r>
          </a:p>
          <a:p>
            <a:pPr>
              <a:buNone/>
            </a:pPr>
            <a:r>
              <a:rPr lang="en-US" dirty="0" smtClean="0"/>
              <a:t>As well most of their habitat was lost due to human developments like cities and farms.</a:t>
            </a:r>
          </a:p>
          <a:p>
            <a:pPr>
              <a:buNone/>
            </a:pPr>
            <a:r>
              <a:rPr lang="en-US" dirty="0" smtClean="0"/>
              <a:t>The fox is currently being reintroduced.</a:t>
            </a:r>
            <a:endParaRPr lang="en-US" dirty="0"/>
          </a:p>
        </p:txBody>
      </p:sp>
    </p:spTree>
    <p:extLst>
      <p:ext uri="{BB962C8B-B14F-4D97-AF65-F5344CB8AC3E}">
        <p14:creationId xmlns:p14="http://schemas.microsoft.com/office/powerpoint/2010/main" val="309642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1000"/>
                                        <p:tgtEl>
                                          <p:spTgt spid="4099">
                                            <p:txEl>
                                              <p:pRg st="0" end="0"/>
                                            </p:txEl>
                                          </p:spTgt>
                                        </p:tgtEl>
                                      </p:cBhvr>
                                    </p:animEffect>
                                    <p:anim calcmode="lin" valueType="num">
                                      <p:cBhvr>
                                        <p:cTn id="8" dur="1000" fill="hold"/>
                                        <p:tgtEl>
                                          <p:spTgt spid="4099">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099">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9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099">
                                            <p:txEl>
                                              <p:pRg st="1" end="1"/>
                                            </p:txEl>
                                          </p:spTgt>
                                        </p:tgtEl>
                                        <p:attrNameLst>
                                          <p:attrName>style.visibility</p:attrName>
                                        </p:attrNameLst>
                                      </p:cBhvr>
                                      <p:to>
                                        <p:strVal val="visible"/>
                                      </p:to>
                                    </p:set>
                                    <p:animEffect transition="in" filter="fade">
                                      <p:cBhvr>
                                        <p:cTn id="15" dur="1000"/>
                                        <p:tgtEl>
                                          <p:spTgt spid="4099">
                                            <p:txEl>
                                              <p:pRg st="1" end="1"/>
                                            </p:txEl>
                                          </p:spTgt>
                                        </p:tgtEl>
                                      </p:cBhvr>
                                    </p:animEffect>
                                    <p:anim calcmode="lin" valueType="num">
                                      <p:cBhvr>
                                        <p:cTn id="16" dur="1000" fill="hold"/>
                                        <p:tgtEl>
                                          <p:spTgt spid="4099">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099">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09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4099">
                                            <p:txEl>
                                              <p:pRg st="2" end="2"/>
                                            </p:txEl>
                                          </p:spTgt>
                                        </p:tgtEl>
                                        <p:attrNameLst>
                                          <p:attrName>style.visibility</p:attrName>
                                        </p:attrNameLst>
                                      </p:cBhvr>
                                      <p:to>
                                        <p:strVal val="visible"/>
                                      </p:to>
                                    </p:set>
                                    <p:animEffect transition="in" filter="fade">
                                      <p:cBhvr>
                                        <p:cTn id="23" dur="1000"/>
                                        <p:tgtEl>
                                          <p:spTgt spid="4099">
                                            <p:txEl>
                                              <p:pRg st="2" end="2"/>
                                            </p:txEl>
                                          </p:spTgt>
                                        </p:tgtEl>
                                      </p:cBhvr>
                                    </p:animEffect>
                                    <p:anim calcmode="lin" valueType="num">
                                      <p:cBhvr>
                                        <p:cTn id="24" dur="1000" fill="hold"/>
                                        <p:tgtEl>
                                          <p:spTgt spid="4099">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4099">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4099">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4</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Needs of Living Things</a:t>
            </a:r>
            <a:endParaRPr lang="en-US" dirty="0"/>
          </a:p>
        </p:txBody>
      </p:sp>
      <p:sp>
        <p:nvSpPr>
          <p:cNvPr id="4099" name="Rectangle 3"/>
          <p:cNvSpPr>
            <a:spLocks noGrp="1" noChangeArrowheads="1"/>
          </p:cNvSpPr>
          <p:nvPr>
            <p:ph type="body" idx="1"/>
          </p:nvPr>
        </p:nvSpPr>
        <p:spPr/>
        <p:txBody>
          <a:bodyPr/>
          <a:lstStyle/>
          <a:p>
            <a:r>
              <a:rPr lang="en-US" dirty="0" smtClean="0"/>
              <a:t>What do you think a species needs to survive?</a:t>
            </a:r>
            <a:endParaRPr lang="en-US" dirty="0"/>
          </a:p>
        </p:txBody>
      </p:sp>
      <p:pic>
        <p:nvPicPr>
          <p:cNvPr id="7" name="Picture 6"/>
          <p:cNvPicPr>
            <a:picLocks noChangeAspect="1"/>
          </p:cNvPicPr>
          <p:nvPr/>
        </p:nvPicPr>
        <p:blipFill>
          <a:blip r:embed="rId2"/>
          <a:stretch>
            <a:fillRect/>
          </a:stretch>
        </p:blipFill>
        <p:spPr>
          <a:xfrm>
            <a:off x="6400800" y="4876800"/>
            <a:ext cx="2540000" cy="1270000"/>
          </a:xfrm>
          <a:prstGeom prst="rect">
            <a:avLst/>
          </a:prstGeom>
        </p:spPr>
      </p:pic>
    </p:spTree>
    <p:extLst>
      <p:ext uri="{BB962C8B-B14F-4D97-AF65-F5344CB8AC3E}">
        <p14:creationId xmlns:p14="http://schemas.microsoft.com/office/powerpoint/2010/main" val="316804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slide(fromBottom)">
                                      <p:cBhvr>
                                        <p:cTn id="7" dur="500"/>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5</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Four Basic Needs</a:t>
            </a:r>
            <a:endParaRPr lang="en-US" dirty="0"/>
          </a:p>
        </p:txBody>
      </p:sp>
      <p:sp>
        <p:nvSpPr>
          <p:cNvPr id="4099" name="Rectangle 3"/>
          <p:cNvSpPr>
            <a:spLocks noGrp="1" noChangeArrowheads="1"/>
          </p:cNvSpPr>
          <p:nvPr>
            <p:ph type="body" idx="1"/>
          </p:nvPr>
        </p:nvSpPr>
        <p:spPr/>
        <p:txBody>
          <a:bodyPr/>
          <a:lstStyle/>
          <a:p>
            <a:r>
              <a:rPr lang="en-US" dirty="0" smtClean="0">
                <a:solidFill>
                  <a:srgbClr val="FFFF00"/>
                </a:solidFill>
              </a:rPr>
              <a:t>Food </a:t>
            </a:r>
          </a:p>
          <a:p>
            <a:r>
              <a:rPr lang="en-US" dirty="0" smtClean="0">
                <a:solidFill>
                  <a:srgbClr val="FFCC66"/>
                </a:solidFill>
              </a:rPr>
              <a:t>Water</a:t>
            </a:r>
          </a:p>
          <a:p>
            <a:r>
              <a:rPr lang="en-US" dirty="0" smtClean="0">
                <a:solidFill>
                  <a:srgbClr val="FF0000"/>
                </a:solidFill>
              </a:rPr>
              <a:t>Suitable Habitat</a:t>
            </a:r>
          </a:p>
          <a:p>
            <a:r>
              <a:rPr lang="en-US" dirty="0" smtClean="0">
                <a:solidFill>
                  <a:srgbClr val="CCFFCC"/>
                </a:solidFill>
              </a:rPr>
              <a:t>Exchange of gases </a:t>
            </a:r>
          </a:p>
          <a:p>
            <a:endParaRPr lang="en-US" dirty="0" smtClean="0"/>
          </a:p>
          <a:p>
            <a:r>
              <a:rPr lang="en-US" dirty="0" smtClean="0">
                <a:solidFill>
                  <a:srgbClr val="FFFF00"/>
                </a:solidFill>
              </a:rPr>
              <a:t>Living </a:t>
            </a:r>
            <a:r>
              <a:rPr lang="en-US" dirty="0" smtClean="0"/>
              <a:t>things are always interacting with each other and with the </a:t>
            </a:r>
            <a:r>
              <a:rPr lang="en-US" dirty="0" smtClean="0">
                <a:solidFill>
                  <a:srgbClr val="FFCC66"/>
                </a:solidFill>
              </a:rPr>
              <a:t>non-living</a:t>
            </a:r>
            <a:r>
              <a:rPr lang="en-US" dirty="0" smtClean="0"/>
              <a:t> things in their environment.</a:t>
            </a:r>
            <a:endParaRPr lang="en-US" dirty="0"/>
          </a:p>
        </p:txBody>
      </p:sp>
    </p:spTree>
    <p:extLst>
      <p:ext uri="{BB962C8B-B14F-4D97-AF65-F5344CB8AC3E}">
        <p14:creationId xmlns:p14="http://schemas.microsoft.com/office/powerpoint/2010/main" val="3057796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wipe(down)">
                                      <p:cBhvr>
                                        <p:cTn id="7" dur="580">
                                          <p:stCondLst>
                                            <p:cond delay="0"/>
                                          </p:stCondLst>
                                        </p:cTn>
                                        <p:tgtEl>
                                          <p:spTgt spid="4099">
                                            <p:txEl>
                                              <p:pRg st="0" end="0"/>
                                            </p:txEl>
                                          </p:spTgt>
                                        </p:tgtEl>
                                      </p:cBhvr>
                                    </p:animEffect>
                                    <p:anim calcmode="lin" valueType="num">
                                      <p:cBhvr>
                                        <p:cTn id="8" dur="1822" tmFilter="0,0; 0.14,0.36; 0.43,0.73; 0.71,0.91; 1.0,1.0">
                                          <p:stCondLst>
                                            <p:cond delay="0"/>
                                          </p:stCondLst>
                                        </p:cTn>
                                        <p:tgtEl>
                                          <p:spTgt spid="4099">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99">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99">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99">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99">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099">
                                            <p:txEl>
                                              <p:pRg st="0" end="0"/>
                                            </p:txEl>
                                          </p:spTgt>
                                        </p:tgtEl>
                                      </p:cBhvr>
                                      <p:to x="100000" y="60000"/>
                                    </p:animScale>
                                    <p:animScale>
                                      <p:cBhvr>
                                        <p:cTn id="14" dur="166" decel="50000">
                                          <p:stCondLst>
                                            <p:cond delay="676"/>
                                          </p:stCondLst>
                                        </p:cTn>
                                        <p:tgtEl>
                                          <p:spTgt spid="4099">
                                            <p:txEl>
                                              <p:pRg st="0" end="0"/>
                                            </p:txEl>
                                          </p:spTgt>
                                        </p:tgtEl>
                                      </p:cBhvr>
                                      <p:to x="100000" y="100000"/>
                                    </p:animScale>
                                    <p:animScale>
                                      <p:cBhvr>
                                        <p:cTn id="15" dur="26">
                                          <p:stCondLst>
                                            <p:cond delay="1312"/>
                                          </p:stCondLst>
                                        </p:cTn>
                                        <p:tgtEl>
                                          <p:spTgt spid="4099">
                                            <p:txEl>
                                              <p:pRg st="0" end="0"/>
                                            </p:txEl>
                                          </p:spTgt>
                                        </p:tgtEl>
                                      </p:cBhvr>
                                      <p:to x="100000" y="80000"/>
                                    </p:animScale>
                                    <p:animScale>
                                      <p:cBhvr>
                                        <p:cTn id="16" dur="166" decel="50000">
                                          <p:stCondLst>
                                            <p:cond delay="1338"/>
                                          </p:stCondLst>
                                        </p:cTn>
                                        <p:tgtEl>
                                          <p:spTgt spid="4099">
                                            <p:txEl>
                                              <p:pRg st="0" end="0"/>
                                            </p:txEl>
                                          </p:spTgt>
                                        </p:tgtEl>
                                      </p:cBhvr>
                                      <p:to x="100000" y="100000"/>
                                    </p:animScale>
                                    <p:animScale>
                                      <p:cBhvr>
                                        <p:cTn id="17" dur="26">
                                          <p:stCondLst>
                                            <p:cond delay="1642"/>
                                          </p:stCondLst>
                                        </p:cTn>
                                        <p:tgtEl>
                                          <p:spTgt spid="4099">
                                            <p:txEl>
                                              <p:pRg st="0" end="0"/>
                                            </p:txEl>
                                          </p:spTgt>
                                        </p:tgtEl>
                                      </p:cBhvr>
                                      <p:to x="100000" y="90000"/>
                                    </p:animScale>
                                    <p:animScale>
                                      <p:cBhvr>
                                        <p:cTn id="18" dur="166" decel="50000">
                                          <p:stCondLst>
                                            <p:cond delay="1668"/>
                                          </p:stCondLst>
                                        </p:cTn>
                                        <p:tgtEl>
                                          <p:spTgt spid="4099">
                                            <p:txEl>
                                              <p:pRg st="0" end="0"/>
                                            </p:txEl>
                                          </p:spTgt>
                                        </p:tgtEl>
                                      </p:cBhvr>
                                      <p:to x="100000" y="100000"/>
                                    </p:animScale>
                                    <p:animScale>
                                      <p:cBhvr>
                                        <p:cTn id="19" dur="26">
                                          <p:stCondLst>
                                            <p:cond delay="1808"/>
                                          </p:stCondLst>
                                        </p:cTn>
                                        <p:tgtEl>
                                          <p:spTgt spid="4099">
                                            <p:txEl>
                                              <p:pRg st="0" end="0"/>
                                            </p:txEl>
                                          </p:spTgt>
                                        </p:tgtEl>
                                      </p:cBhvr>
                                      <p:to x="100000" y="95000"/>
                                    </p:animScale>
                                    <p:animScale>
                                      <p:cBhvr>
                                        <p:cTn id="20" dur="166" decel="50000">
                                          <p:stCondLst>
                                            <p:cond delay="1834"/>
                                          </p:stCondLst>
                                        </p:cTn>
                                        <p:tgtEl>
                                          <p:spTgt spid="4099">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099">
                                            <p:txEl>
                                              <p:pRg st="1" end="1"/>
                                            </p:txEl>
                                          </p:spTgt>
                                        </p:tgtEl>
                                        <p:attrNameLst>
                                          <p:attrName>style.visibility</p:attrName>
                                        </p:attrNameLst>
                                      </p:cBhvr>
                                      <p:to>
                                        <p:strVal val="visible"/>
                                      </p:to>
                                    </p:set>
                                    <p:animEffect transition="in" filter="wipe(down)">
                                      <p:cBhvr>
                                        <p:cTn id="25" dur="580">
                                          <p:stCondLst>
                                            <p:cond delay="0"/>
                                          </p:stCondLst>
                                        </p:cTn>
                                        <p:tgtEl>
                                          <p:spTgt spid="4099">
                                            <p:txEl>
                                              <p:pRg st="1" end="1"/>
                                            </p:txEl>
                                          </p:spTgt>
                                        </p:tgtEl>
                                      </p:cBhvr>
                                    </p:animEffect>
                                    <p:anim calcmode="lin" valueType="num">
                                      <p:cBhvr>
                                        <p:cTn id="26" dur="1822" tmFilter="0,0; 0.14,0.36; 0.43,0.73; 0.71,0.91; 1.0,1.0">
                                          <p:stCondLst>
                                            <p:cond delay="0"/>
                                          </p:stCondLst>
                                        </p:cTn>
                                        <p:tgtEl>
                                          <p:spTgt spid="4099">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099">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099">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099">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099">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4099">
                                            <p:txEl>
                                              <p:pRg st="1" end="1"/>
                                            </p:txEl>
                                          </p:spTgt>
                                        </p:tgtEl>
                                      </p:cBhvr>
                                      <p:to x="100000" y="60000"/>
                                    </p:animScale>
                                    <p:animScale>
                                      <p:cBhvr>
                                        <p:cTn id="32" dur="166" decel="50000">
                                          <p:stCondLst>
                                            <p:cond delay="676"/>
                                          </p:stCondLst>
                                        </p:cTn>
                                        <p:tgtEl>
                                          <p:spTgt spid="4099">
                                            <p:txEl>
                                              <p:pRg st="1" end="1"/>
                                            </p:txEl>
                                          </p:spTgt>
                                        </p:tgtEl>
                                      </p:cBhvr>
                                      <p:to x="100000" y="100000"/>
                                    </p:animScale>
                                    <p:animScale>
                                      <p:cBhvr>
                                        <p:cTn id="33" dur="26">
                                          <p:stCondLst>
                                            <p:cond delay="1312"/>
                                          </p:stCondLst>
                                        </p:cTn>
                                        <p:tgtEl>
                                          <p:spTgt spid="4099">
                                            <p:txEl>
                                              <p:pRg st="1" end="1"/>
                                            </p:txEl>
                                          </p:spTgt>
                                        </p:tgtEl>
                                      </p:cBhvr>
                                      <p:to x="100000" y="80000"/>
                                    </p:animScale>
                                    <p:animScale>
                                      <p:cBhvr>
                                        <p:cTn id="34" dur="166" decel="50000">
                                          <p:stCondLst>
                                            <p:cond delay="1338"/>
                                          </p:stCondLst>
                                        </p:cTn>
                                        <p:tgtEl>
                                          <p:spTgt spid="4099">
                                            <p:txEl>
                                              <p:pRg st="1" end="1"/>
                                            </p:txEl>
                                          </p:spTgt>
                                        </p:tgtEl>
                                      </p:cBhvr>
                                      <p:to x="100000" y="100000"/>
                                    </p:animScale>
                                    <p:animScale>
                                      <p:cBhvr>
                                        <p:cTn id="35" dur="26">
                                          <p:stCondLst>
                                            <p:cond delay="1642"/>
                                          </p:stCondLst>
                                        </p:cTn>
                                        <p:tgtEl>
                                          <p:spTgt spid="4099">
                                            <p:txEl>
                                              <p:pRg st="1" end="1"/>
                                            </p:txEl>
                                          </p:spTgt>
                                        </p:tgtEl>
                                      </p:cBhvr>
                                      <p:to x="100000" y="90000"/>
                                    </p:animScale>
                                    <p:animScale>
                                      <p:cBhvr>
                                        <p:cTn id="36" dur="166" decel="50000">
                                          <p:stCondLst>
                                            <p:cond delay="1668"/>
                                          </p:stCondLst>
                                        </p:cTn>
                                        <p:tgtEl>
                                          <p:spTgt spid="4099">
                                            <p:txEl>
                                              <p:pRg st="1" end="1"/>
                                            </p:txEl>
                                          </p:spTgt>
                                        </p:tgtEl>
                                      </p:cBhvr>
                                      <p:to x="100000" y="100000"/>
                                    </p:animScale>
                                    <p:animScale>
                                      <p:cBhvr>
                                        <p:cTn id="37" dur="26">
                                          <p:stCondLst>
                                            <p:cond delay="1808"/>
                                          </p:stCondLst>
                                        </p:cTn>
                                        <p:tgtEl>
                                          <p:spTgt spid="4099">
                                            <p:txEl>
                                              <p:pRg st="1" end="1"/>
                                            </p:txEl>
                                          </p:spTgt>
                                        </p:tgtEl>
                                      </p:cBhvr>
                                      <p:to x="100000" y="95000"/>
                                    </p:animScale>
                                    <p:animScale>
                                      <p:cBhvr>
                                        <p:cTn id="38" dur="166" decel="50000">
                                          <p:stCondLst>
                                            <p:cond delay="1834"/>
                                          </p:stCondLst>
                                        </p:cTn>
                                        <p:tgtEl>
                                          <p:spTgt spid="4099">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4099">
                                            <p:txEl>
                                              <p:pRg st="2" end="2"/>
                                            </p:txEl>
                                          </p:spTgt>
                                        </p:tgtEl>
                                        <p:attrNameLst>
                                          <p:attrName>style.visibility</p:attrName>
                                        </p:attrNameLst>
                                      </p:cBhvr>
                                      <p:to>
                                        <p:strVal val="visible"/>
                                      </p:to>
                                    </p:set>
                                    <p:animEffect transition="in" filter="wipe(down)">
                                      <p:cBhvr>
                                        <p:cTn id="43" dur="580">
                                          <p:stCondLst>
                                            <p:cond delay="0"/>
                                          </p:stCondLst>
                                        </p:cTn>
                                        <p:tgtEl>
                                          <p:spTgt spid="4099">
                                            <p:txEl>
                                              <p:pRg st="2" end="2"/>
                                            </p:txEl>
                                          </p:spTgt>
                                        </p:tgtEl>
                                      </p:cBhvr>
                                    </p:animEffect>
                                    <p:anim calcmode="lin" valueType="num">
                                      <p:cBhvr>
                                        <p:cTn id="44" dur="1822" tmFilter="0,0; 0.14,0.36; 0.43,0.73; 0.71,0.91; 1.0,1.0">
                                          <p:stCondLst>
                                            <p:cond delay="0"/>
                                          </p:stCondLst>
                                        </p:cTn>
                                        <p:tgtEl>
                                          <p:spTgt spid="4099">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099">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099">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099">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099">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4099">
                                            <p:txEl>
                                              <p:pRg st="2" end="2"/>
                                            </p:txEl>
                                          </p:spTgt>
                                        </p:tgtEl>
                                      </p:cBhvr>
                                      <p:to x="100000" y="60000"/>
                                    </p:animScale>
                                    <p:animScale>
                                      <p:cBhvr>
                                        <p:cTn id="50" dur="166" decel="50000">
                                          <p:stCondLst>
                                            <p:cond delay="676"/>
                                          </p:stCondLst>
                                        </p:cTn>
                                        <p:tgtEl>
                                          <p:spTgt spid="4099">
                                            <p:txEl>
                                              <p:pRg st="2" end="2"/>
                                            </p:txEl>
                                          </p:spTgt>
                                        </p:tgtEl>
                                      </p:cBhvr>
                                      <p:to x="100000" y="100000"/>
                                    </p:animScale>
                                    <p:animScale>
                                      <p:cBhvr>
                                        <p:cTn id="51" dur="26">
                                          <p:stCondLst>
                                            <p:cond delay="1312"/>
                                          </p:stCondLst>
                                        </p:cTn>
                                        <p:tgtEl>
                                          <p:spTgt spid="4099">
                                            <p:txEl>
                                              <p:pRg st="2" end="2"/>
                                            </p:txEl>
                                          </p:spTgt>
                                        </p:tgtEl>
                                      </p:cBhvr>
                                      <p:to x="100000" y="80000"/>
                                    </p:animScale>
                                    <p:animScale>
                                      <p:cBhvr>
                                        <p:cTn id="52" dur="166" decel="50000">
                                          <p:stCondLst>
                                            <p:cond delay="1338"/>
                                          </p:stCondLst>
                                        </p:cTn>
                                        <p:tgtEl>
                                          <p:spTgt spid="4099">
                                            <p:txEl>
                                              <p:pRg st="2" end="2"/>
                                            </p:txEl>
                                          </p:spTgt>
                                        </p:tgtEl>
                                      </p:cBhvr>
                                      <p:to x="100000" y="100000"/>
                                    </p:animScale>
                                    <p:animScale>
                                      <p:cBhvr>
                                        <p:cTn id="53" dur="26">
                                          <p:stCondLst>
                                            <p:cond delay="1642"/>
                                          </p:stCondLst>
                                        </p:cTn>
                                        <p:tgtEl>
                                          <p:spTgt spid="4099">
                                            <p:txEl>
                                              <p:pRg st="2" end="2"/>
                                            </p:txEl>
                                          </p:spTgt>
                                        </p:tgtEl>
                                      </p:cBhvr>
                                      <p:to x="100000" y="90000"/>
                                    </p:animScale>
                                    <p:animScale>
                                      <p:cBhvr>
                                        <p:cTn id="54" dur="166" decel="50000">
                                          <p:stCondLst>
                                            <p:cond delay="1668"/>
                                          </p:stCondLst>
                                        </p:cTn>
                                        <p:tgtEl>
                                          <p:spTgt spid="4099">
                                            <p:txEl>
                                              <p:pRg st="2" end="2"/>
                                            </p:txEl>
                                          </p:spTgt>
                                        </p:tgtEl>
                                      </p:cBhvr>
                                      <p:to x="100000" y="100000"/>
                                    </p:animScale>
                                    <p:animScale>
                                      <p:cBhvr>
                                        <p:cTn id="55" dur="26">
                                          <p:stCondLst>
                                            <p:cond delay="1808"/>
                                          </p:stCondLst>
                                        </p:cTn>
                                        <p:tgtEl>
                                          <p:spTgt spid="4099">
                                            <p:txEl>
                                              <p:pRg st="2" end="2"/>
                                            </p:txEl>
                                          </p:spTgt>
                                        </p:tgtEl>
                                      </p:cBhvr>
                                      <p:to x="100000" y="95000"/>
                                    </p:animScale>
                                    <p:animScale>
                                      <p:cBhvr>
                                        <p:cTn id="56" dur="166" decel="50000">
                                          <p:stCondLst>
                                            <p:cond delay="1834"/>
                                          </p:stCondLst>
                                        </p:cTn>
                                        <p:tgtEl>
                                          <p:spTgt spid="4099">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4099">
                                            <p:txEl>
                                              <p:pRg st="3" end="3"/>
                                            </p:txEl>
                                          </p:spTgt>
                                        </p:tgtEl>
                                        <p:attrNameLst>
                                          <p:attrName>style.visibility</p:attrName>
                                        </p:attrNameLst>
                                      </p:cBhvr>
                                      <p:to>
                                        <p:strVal val="visible"/>
                                      </p:to>
                                    </p:set>
                                    <p:animEffect transition="in" filter="wipe(down)">
                                      <p:cBhvr>
                                        <p:cTn id="61" dur="580">
                                          <p:stCondLst>
                                            <p:cond delay="0"/>
                                          </p:stCondLst>
                                        </p:cTn>
                                        <p:tgtEl>
                                          <p:spTgt spid="4099">
                                            <p:txEl>
                                              <p:pRg st="3" end="3"/>
                                            </p:txEl>
                                          </p:spTgt>
                                        </p:tgtEl>
                                      </p:cBhvr>
                                    </p:animEffect>
                                    <p:anim calcmode="lin" valueType="num">
                                      <p:cBhvr>
                                        <p:cTn id="62" dur="1822" tmFilter="0,0; 0.14,0.36; 0.43,0.73; 0.71,0.91; 1.0,1.0">
                                          <p:stCondLst>
                                            <p:cond delay="0"/>
                                          </p:stCondLst>
                                        </p:cTn>
                                        <p:tgtEl>
                                          <p:spTgt spid="4099">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099">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099">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099">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099">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4099">
                                            <p:txEl>
                                              <p:pRg st="3" end="3"/>
                                            </p:txEl>
                                          </p:spTgt>
                                        </p:tgtEl>
                                      </p:cBhvr>
                                      <p:to x="100000" y="60000"/>
                                    </p:animScale>
                                    <p:animScale>
                                      <p:cBhvr>
                                        <p:cTn id="68" dur="166" decel="50000">
                                          <p:stCondLst>
                                            <p:cond delay="676"/>
                                          </p:stCondLst>
                                        </p:cTn>
                                        <p:tgtEl>
                                          <p:spTgt spid="4099">
                                            <p:txEl>
                                              <p:pRg st="3" end="3"/>
                                            </p:txEl>
                                          </p:spTgt>
                                        </p:tgtEl>
                                      </p:cBhvr>
                                      <p:to x="100000" y="100000"/>
                                    </p:animScale>
                                    <p:animScale>
                                      <p:cBhvr>
                                        <p:cTn id="69" dur="26">
                                          <p:stCondLst>
                                            <p:cond delay="1312"/>
                                          </p:stCondLst>
                                        </p:cTn>
                                        <p:tgtEl>
                                          <p:spTgt spid="4099">
                                            <p:txEl>
                                              <p:pRg st="3" end="3"/>
                                            </p:txEl>
                                          </p:spTgt>
                                        </p:tgtEl>
                                      </p:cBhvr>
                                      <p:to x="100000" y="80000"/>
                                    </p:animScale>
                                    <p:animScale>
                                      <p:cBhvr>
                                        <p:cTn id="70" dur="166" decel="50000">
                                          <p:stCondLst>
                                            <p:cond delay="1338"/>
                                          </p:stCondLst>
                                        </p:cTn>
                                        <p:tgtEl>
                                          <p:spTgt spid="4099">
                                            <p:txEl>
                                              <p:pRg st="3" end="3"/>
                                            </p:txEl>
                                          </p:spTgt>
                                        </p:tgtEl>
                                      </p:cBhvr>
                                      <p:to x="100000" y="100000"/>
                                    </p:animScale>
                                    <p:animScale>
                                      <p:cBhvr>
                                        <p:cTn id="71" dur="26">
                                          <p:stCondLst>
                                            <p:cond delay="1642"/>
                                          </p:stCondLst>
                                        </p:cTn>
                                        <p:tgtEl>
                                          <p:spTgt spid="4099">
                                            <p:txEl>
                                              <p:pRg st="3" end="3"/>
                                            </p:txEl>
                                          </p:spTgt>
                                        </p:tgtEl>
                                      </p:cBhvr>
                                      <p:to x="100000" y="90000"/>
                                    </p:animScale>
                                    <p:animScale>
                                      <p:cBhvr>
                                        <p:cTn id="72" dur="166" decel="50000">
                                          <p:stCondLst>
                                            <p:cond delay="1668"/>
                                          </p:stCondLst>
                                        </p:cTn>
                                        <p:tgtEl>
                                          <p:spTgt spid="4099">
                                            <p:txEl>
                                              <p:pRg st="3" end="3"/>
                                            </p:txEl>
                                          </p:spTgt>
                                        </p:tgtEl>
                                      </p:cBhvr>
                                      <p:to x="100000" y="100000"/>
                                    </p:animScale>
                                    <p:animScale>
                                      <p:cBhvr>
                                        <p:cTn id="73" dur="26">
                                          <p:stCondLst>
                                            <p:cond delay="1808"/>
                                          </p:stCondLst>
                                        </p:cTn>
                                        <p:tgtEl>
                                          <p:spTgt spid="4099">
                                            <p:txEl>
                                              <p:pRg st="3" end="3"/>
                                            </p:txEl>
                                          </p:spTgt>
                                        </p:tgtEl>
                                      </p:cBhvr>
                                      <p:to x="100000" y="95000"/>
                                    </p:animScale>
                                    <p:animScale>
                                      <p:cBhvr>
                                        <p:cTn id="74" dur="166" decel="50000">
                                          <p:stCondLst>
                                            <p:cond delay="1834"/>
                                          </p:stCondLst>
                                        </p:cTn>
                                        <p:tgtEl>
                                          <p:spTgt spid="4099">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4099">
                                            <p:txEl>
                                              <p:pRg st="5" end="5"/>
                                            </p:txEl>
                                          </p:spTgt>
                                        </p:tgtEl>
                                        <p:attrNameLst>
                                          <p:attrName>style.visibility</p:attrName>
                                        </p:attrNameLst>
                                      </p:cBhvr>
                                      <p:to>
                                        <p:strVal val="visible"/>
                                      </p:to>
                                    </p:set>
                                    <p:animEffect transition="in" filter="wipe(down)">
                                      <p:cBhvr>
                                        <p:cTn id="79" dur="580">
                                          <p:stCondLst>
                                            <p:cond delay="0"/>
                                          </p:stCondLst>
                                        </p:cTn>
                                        <p:tgtEl>
                                          <p:spTgt spid="4099">
                                            <p:txEl>
                                              <p:pRg st="5" end="5"/>
                                            </p:txEl>
                                          </p:spTgt>
                                        </p:tgtEl>
                                      </p:cBhvr>
                                    </p:animEffect>
                                    <p:anim calcmode="lin" valueType="num">
                                      <p:cBhvr>
                                        <p:cTn id="80" dur="1822" tmFilter="0,0; 0.14,0.36; 0.43,0.73; 0.71,0.91; 1.0,1.0">
                                          <p:stCondLst>
                                            <p:cond delay="0"/>
                                          </p:stCondLst>
                                        </p:cTn>
                                        <p:tgtEl>
                                          <p:spTgt spid="4099">
                                            <p:txEl>
                                              <p:pRg st="5" end="5"/>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4099">
                                            <p:txEl>
                                              <p:pRg st="5" end="5"/>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4099">
                                            <p:txEl>
                                              <p:pRg st="5" end="5"/>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4099">
                                            <p:txEl>
                                              <p:pRg st="5" end="5"/>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4099">
                                            <p:txEl>
                                              <p:pRg st="5" end="5"/>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4099">
                                            <p:txEl>
                                              <p:pRg st="5" end="5"/>
                                            </p:txEl>
                                          </p:spTgt>
                                        </p:tgtEl>
                                      </p:cBhvr>
                                      <p:to x="100000" y="60000"/>
                                    </p:animScale>
                                    <p:animScale>
                                      <p:cBhvr>
                                        <p:cTn id="86" dur="166" decel="50000">
                                          <p:stCondLst>
                                            <p:cond delay="676"/>
                                          </p:stCondLst>
                                        </p:cTn>
                                        <p:tgtEl>
                                          <p:spTgt spid="4099">
                                            <p:txEl>
                                              <p:pRg st="5" end="5"/>
                                            </p:txEl>
                                          </p:spTgt>
                                        </p:tgtEl>
                                      </p:cBhvr>
                                      <p:to x="100000" y="100000"/>
                                    </p:animScale>
                                    <p:animScale>
                                      <p:cBhvr>
                                        <p:cTn id="87" dur="26">
                                          <p:stCondLst>
                                            <p:cond delay="1312"/>
                                          </p:stCondLst>
                                        </p:cTn>
                                        <p:tgtEl>
                                          <p:spTgt spid="4099">
                                            <p:txEl>
                                              <p:pRg st="5" end="5"/>
                                            </p:txEl>
                                          </p:spTgt>
                                        </p:tgtEl>
                                      </p:cBhvr>
                                      <p:to x="100000" y="80000"/>
                                    </p:animScale>
                                    <p:animScale>
                                      <p:cBhvr>
                                        <p:cTn id="88" dur="166" decel="50000">
                                          <p:stCondLst>
                                            <p:cond delay="1338"/>
                                          </p:stCondLst>
                                        </p:cTn>
                                        <p:tgtEl>
                                          <p:spTgt spid="4099">
                                            <p:txEl>
                                              <p:pRg st="5" end="5"/>
                                            </p:txEl>
                                          </p:spTgt>
                                        </p:tgtEl>
                                      </p:cBhvr>
                                      <p:to x="100000" y="100000"/>
                                    </p:animScale>
                                    <p:animScale>
                                      <p:cBhvr>
                                        <p:cTn id="89" dur="26">
                                          <p:stCondLst>
                                            <p:cond delay="1642"/>
                                          </p:stCondLst>
                                        </p:cTn>
                                        <p:tgtEl>
                                          <p:spTgt spid="4099">
                                            <p:txEl>
                                              <p:pRg st="5" end="5"/>
                                            </p:txEl>
                                          </p:spTgt>
                                        </p:tgtEl>
                                      </p:cBhvr>
                                      <p:to x="100000" y="90000"/>
                                    </p:animScale>
                                    <p:animScale>
                                      <p:cBhvr>
                                        <p:cTn id="90" dur="166" decel="50000">
                                          <p:stCondLst>
                                            <p:cond delay="1668"/>
                                          </p:stCondLst>
                                        </p:cTn>
                                        <p:tgtEl>
                                          <p:spTgt spid="4099">
                                            <p:txEl>
                                              <p:pRg st="5" end="5"/>
                                            </p:txEl>
                                          </p:spTgt>
                                        </p:tgtEl>
                                      </p:cBhvr>
                                      <p:to x="100000" y="100000"/>
                                    </p:animScale>
                                    <p:animScale>
                                      <p:cBhvr>
                                        <p:cTn id="91" dur="26">
                                          <p:stCondLst>
                                            <p:cond delay="1808"/>
                                          </p:stCondLst>
                                        </p:cTn>
                                        <p:tgtEl>
                                          <p:spTgt spid="4099">
                                            <p:txEl>
                                              <p:pRg st="5" end="5"/>
                                            </p:txEl>
                                          </p:spTgt>
                                        </p:tgtEl>
                                      </p:cBhvr>
                                      <p:to x="100000" y="95000"/>
                                    </p:animScale>
                                    <p:animScale>
                                      <p:cBhvr>
                                        <p:cTn id="92" dur="166" decel="50000">
                                          <p:stCondLst>
                                            <p:cond delay="1834"/>
                                          </p:stCondLst>
                                        </p:cTn>
                                        <p:tgtEl>
                                          <p:spTgt spid="4099">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6</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sz="6000" b="1" dirty="0">
                <a:solidFill>
                  <a:schemeClr val="bg1"/>
                </a:solidFill>
                <a:latin typeface="+mj-lt"/>
                <a:ea typeface="+mj-ea"/>
                <a:cs typeface="+mj-cs"/>
              </a:rPr>
              <a:t>Adaptations</a:t>
            </a:r>
            <a:endParaRPr lang="en-US" dirty="0"/>
          </a:p>
        </p:txBody>
      </p:sp>
      <p:sp>
        <p:nvSpPr>
          <p:cNvPr id="4099" name="Rectangle 3"/>
          <p:cNvSpPr>
            <a:spLocks noGrp="1" noChangeArrowheads="1"/>
          </p:cNvSpPr>
          <p:nvPr>
            <p:ph type="body" idx="1"/>
          </p:nvPr>
        </p:nvSpPr>
        <p:spPr/>
        <p:txBody>
          <a:bodyPr/>
          <a:lstStyle/>
          <a:p>
            <a:endParaRPr lang="en-US" b="1" dirty="0" smtClean="0"/>
          </a:p>
          <a:p>
            <a:r>
              <a:rPr lang="en-US" dirty="0" smtClean="0"/>
              <a:t>Living things are adapted, so they </a:t>
            </a:r>
            <a:r>
              <a:rPr lang="en-US" b="1" i="1" dirty="0" smtClean="0"/>
              <a:t>'</a:t>
            </a:r>
            <a:r>
              <a:rPr lang="en-US" b="1" i="1" dirty="0" smtClean="0">
                <a:solidFill>
                  <a:srgbClr val="FF0000"/>
                </a:solidFill>
              </a:rPr>
              <a:t>fit</a:t>
            </a:r>
            <a:r>
              <a:rPr lang="en-US" b="1" i="1" dirty="0" smtClean="0"/>
              <a:t>'</a:t>
            </a:r>
            <a:r>
              <a:rPr lang="en-US" dirty="0" smtClean="0"/>
              <a:t> into their surroundings, to ensure survival. </a:t>
            </a:r>
          </a:p>
          <a:p>
            <a:r>
              <a:rPr lang="en-US" dirty="0" smtClean="0">
                <a:solidFill>
                  <a:schemeClr val="bg1"/>
                </a:solidFill>
                <a:latin typeface="+mn-lt"/>
                <a:ea typeface="+mn-ea"/>
                <a:cs typeface="+mn-cs"/>
              </a:rPr>
              <a:t>An </a:t>
            </a:r>
            <a:r>
              <a:rPr lang="en-US" b="1" dirty="0">
                <a:solidFill>
                  <a:srgbClr val="FFFF00"/>
                </a:solidFill>
                <a:latin typeface="+mn-lt"/>
                <a:ea typeface="+mn-ea"/>
                <a:cs typeface="+mn-cs"/>
              </a:rPr>
              <a:t>adaptation</a:t>
            </a:r>
            <a:r>
              <a:rPr lang="en-US" dirty="0">
                <a:solidFill>
                  <a:srgbClr val="FFFF00"/>
                </a:solidFill>
                <a:latin typeface="+mn-lt"/>
                <a:ea typeface="+mn-ea"/>
                <a:cs typeface="+mn-cs"/>
              </a:rPr>
              <a:t> </a:t>
            </a:r>
            <a:r>
              <a:rPr lang="en-US" dirty="0" smtClean="0">
                <a:solidFill>
                  <a:schemeClr val="bg1"/>
                </a:solidFill>
                <a:latin typeface="+mn-lt"/>
                <a:ea typeface="+mn-ea"/>
                <a:cs typeface="+mn-cs"/>
              </a:rPr>
              <a:t>is</a:t>
            </a:r>
            <a:r>
              <a:rPr lang="en-US" dirty="0" smtClean="0"/>
              <a:t> something that can be</a:t>
            </a:r>
            <a:r>
              <a:rPr lang="en-US" dirty="0" smtClean="0">
                <a:solidFill>
                  <a:schemeClr val="bg1"/>
                </a:solidFill>
                <a:latin typeface="+mn-lt"/>
                <a:ea typeface="+mn-ea"/>
                <a:cs typeface="+mn-cs"/>
              </a:rPr>
              <a:t> </a:t>
            </a:r>
            <a:r>
              <a:rPr lang="en-US" b="1" dirty="0" smtClean="0">
                <a:solidFill>
                  <a:srgbClr val="CCFFCC"/>
                </a:solidFill>
                <a:latin typeface="+mn-lt"/>
                <a:ea typeface="+mn-ea"/>
                <a:cs typeface="+mn-cs"/>
              </a:rPr>
              <a:t>inherited </a:t>
            </a:r>
            <a:r>
              <a:rPr lang="en-US" b="1" dirty="0" smtClean="0">
                <a:solidFill>
                  <a:schemeClr val="bg1"/>
                </a:solidFill>
                <a:latin typeface="+mn-lt"/>
                <a:ea typeface="+mn-ea"/>
                <a:cs typeface="+mn-cs"/>
              </a:rPr>
              <a:t>or </a:t>
            </a:r>
            <a:r>
              <a:rPr lang="en-US" b="1" dirty="0" smtClean="0">
                <a:solidFill>
                  <a:srgbClr val="FF6600"/>
                </a:solidFill>
              </a:rPr>
              <a:t>learned</a:t>
            </a:r>
            <a:r>
              <a:rPr lang="en-US" dirty="0" smtClean="0">
                <a:solidFill>
                  <a:srgbClr val="FF6600"/>
                </a:solidFill>
              </a:rPr>
              <a:t> </a:t>
            </a:r>
            <a:r>
              <a:rPr lang="en-US" dirty="0" smtClean="0"/>
              <a:t>during the organism's lifetime. It is a characteristic that helps an organism survive and reproduce in its environment.</a:t>
            </a:r>
          </a:p>
          <a:p>
            <a:endParaRPr lang="en-US" dirty="0"/>
          </a:p>
        </p:txBody>
      </p:sp>
    </p:spTree>
    <p:extLst>
      <p:ext uri="{BB962C8B-B14F-4D97-AF65-F5344CB8AC3E}">
        <p14:creationId xmlns:p14="http://schemas.microsoft.com/office/powerpoint/2010/main" val="336431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anim calcmode="lin" valueType="num">
                                      <p:cBhvr additive="base">
                                        <p:cTn id="7"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4099">
                                            <p:txEl>
                                              <p:pRg st="2" end="2"/>
                                            </p:txEl>
                                          </p:spTgt>
                                        </p:tgtEl>
                                        <p:attrNameLst>
                                          <p:attrName>style.visibility</p:attrName>
                                        </p:attrNameLst>
                                      </p:cBhvr>
                                      <p:to>
                                        <p:strVal val="visible"/>
                                      </p:to>
                                    </p:set>
                                    <p:anim calcmode="lin" valueType="num">
                                      <p:cBhvr additive="base">
                                        <p:cTn id="13"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7</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Types of Adaptations</a:t>
            </a:r>
            <a:endParaRPr lang="en-US" dirty="0"/>
          </a:p>
        </p:txBody>
      </p:sp>
      <p:sp>
        <p:nvSpPr>
          <p:cNvPr id="4099" name="Rectangle 3"/>
          <p:cNvSpPr>
            <a:spLocks noGrp="1" noChangeArrowheads="1"/>
          </p:cNvSpPr>
          <p:nvPr>
            <p:ph type="body" idx="1"/>
          </p:nvPr>
        </p:nvSpPr>
        <p:spPr/>
        <p:txBody>
          <a:bodyPr/>
          <a:lstStyle/>
          <a:p>
            <a:r>
              <a:rPr lang="en-US" dirty="0" smtClean="0"/>
              <a:t>There are two types of adaptations</a:t>
            </a:r>
          </a:p>
          <a:p>
            <a:pPr lvl="1"/>
            <a:r>
              <a:rPr lang="en-US" sz="3300" b="1" dirty="0" smtClean="0">
                <a:solidFill>
                  <a:srgbClr val="FF6600"/>
                </a:solidFill>
              </a:rPr>
              <a:t>Inherited</a:t>
            </a:r>
            <a:r>
              <a:rPr lang="en-US" dirty="0" smtClean="0"/>
              <a:t>: you were born with the adaptation. For example: A bear can survive a harsh winter because it hibernates.</a:t>
            </a:r>
          </a:p>
          <a:p>
            <a:pPr lvl="1"/>
            <a:r>
              <a:rPr lang="en-US" sz="3400" b="1" dirty="0" smtClean="0">
                <a:solidFill>
                  <a:srgbClr val="FFFF00"/>
                </a:solidFill>
              </a:rPr>
              <a:t>Learned</a:t>
            </a:r>
            <a:r>
              <a:rPr lang="en-US" dirty="0" smtClean="0"/>
              <a:t>: something you are taught in order to survive. </a:t>
            </a:r>
          </a:p>
          <a:p>
            <a:pPr lvl="1">
              <a:buNone/>
            </a:pPr>
            <a:r>
              <a:rPr lang="en-US" dirty="0" smtClean="0"/>
              <a:t>For example: You learn how to speak a language in order communicate. </a:t>
            </a:r>
            <a:endParaRPr lang="en-US" dirty="0"/>
          </a:p>
        </p:txBody>
      </p:sp>
    </p:spTree>
    <p:extLst>
      <p:ext uri="{BB962C8B-B14F-4D97-AF65-F5344CB8AC3E}">
        <p14:creationId xmlns:p14="http://schemas.microsoft.com/office/powerpoint/2010/main" val="173731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4099">
                                            <p:txEl>
                                              <p:pRg st="1" end="1"/>
                                            </p:txEl>
                                          </p:spTgt>
                                        </p:tgtEl>
                                        <p:attrNameLst>
                                          <p:attrName>style.visibility</p:attrName>
                                        </p:attrNameLst>
                                      </p:cBhvr>
                                      <p:to>
                                        <p:strVal val="visible"/>
                                      </p:to>
                                    </p:set>
                                    <p:anim calcmode="lin" valueType="num">
                                      <p:cBhvr additive="base">
                                        <p:cTn id="11"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09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4099">
                                            <p:txEl>
                                              <p:pRg st="2" end="2"/>
                                            </p:txEl>
                                          </p:spTgt>
                                        </p:tgtEl>
                                        <p:attrNameLst>
                                          <p:attrName>style.visibility</p:attrName>
                                        </p:attrNameLst>
                                      </p:cBhvr>
                                      <p:to>
                                        <p:strVal val="visible"/>
                                      </p:to>
                                    </p:set>
                                    <p:anim calcmode="lin" valueType="num">
                                      <p:cBhvr additive="base">
                                        <p:cTn id="15"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09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accel="50000" decel="50000" fill="hold" grpId="0" nodeType="withEffect">
                                  <p:stCondLst>
                                    <p:cond delay="0"/>
                                  </p:stCondLst>
                                  <p:childTnLst>
                                    <p:set>
                                      <p:cBhvr>
                                        <p:cTn id="18" dur="1" fill="hold">
                                          <p:stCondLst>
                                            <p:cond delay="0"/>
                                          </p:stCondLst>
                                        </p:cTn>
                                        <p:tgtEl>
                                          <p:spTgt spid="4099">
                                            <p:txEl>
                                              <p:pRg st="3" end="3"/>
                                            </p:txEl>
                                          </p:spTgt>
                                        </p:tgtEl>
                                        <p:attrNameLst>
                                          <p:attrName>style.visibility</p:attrName>
                                        </p:attrNameLst>
                                      </p:cBhvr>
                                      <p:to>
                                        <p:strVal val="visible"/>
                                      </p:to>
                                    </p:set>
                                    <p:anim calcmode="lin" valueType="num">
                                      <p:cBhvr additive="base">
                                        <p:cTn id="19"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8</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Ecosystems</a:t>
            </a:r>
            <a:endParaRPr lang="en-US" dirty="0"/>
          </a:p>
        </p:txBody>
      </p:sp>
      <p:sp>
        <p:nvSpPr>
          <p:cNvPr id="4099" name="Rectangle 3"/>
          <p:cNvSpPr>
            <a:spLocks noGrp="1" noChangeArrowheads="1"/>
          </p:cNvSpPr>
          <p:nvPr>
            <p:ph type="body" idx="1"/>
          </p:nvPr>
        </p:nvSpPr>
        <p:spPr/>
        <p:txBody>
          <a:bodyPr/>
          <a:lstStyle/>
          <a:p>
            <a:r>
              <a:rPr lang="en-US" dirty="0">
                <a:solidFill>
                  <a:schemeClr val="bg1"/>
                </a:solidFill>
                <a:latin typeface="+mn-lt"/>
                <a:ea typeface="+mn-ea"/>
                <a:cs typeface="+mn-cs"/>
              </a:rPr>
              <a:t>An </a:t>
            </a:r>
            <a:r>
              <a:rPr lang="en-US" b="1" dirty="0">
                <a:solidFill>
                  <a:srgbClr val="FFFF00"/>
                </a:solidFill>
                <a:latin typeface="+mn-lt"/>
                <a:ea typeface="+mn-ea"/>
                <a:cs typeface="+mn-cs"/>
              </a:rPr>
              <a:t>ecosystem</a:t>
            </a:r>
            <a:r>
              <a:rPr lang="en-US" dirty="0">
                <a:solidFill>
                  <a:srgbClr val="FFFF00"/>
                </a:solidFill>
                <a:latin typeface="+mn-lt"/>
                <a:ea typeface="+mn-ea"/>
                <a:cs typeface="+mn-cs"/>
              </a:rPr>
              <a:t> </a:t>
            </a:r>
            <a:r>
              <a:rPr lang="en-US" dirty="0">
                <a:solidFill>
                  <a:schemeClr val="bg1"/>
                </a:solidFill>
                <a:latin typeface="+mn-lt"/>
                <a:ea typeface="+mn-ea"/>
                <a:cs typeface="+mn-cs"/>
              </a:rPr>
              <a:t>is the interactions between </a:t>
            </a:r>
            <a:r>
              <a:rPr lang="en-US" dirty="0">
                <a:solidFill>
                  <a:srgbClr val="FF6600"/>
                </a:solidFill>
                <a:latin typeface="+mn-lt"/>
                <a:ea typeface="+mn-ea"/>
                <a:cs typeface="+mn-cs"/>
              </a:rPr>
              <a:t>living </a:t>
            </a:r>
            <a:r>
              <a:rPr lang="en-US" dirty="0">
                <a:solidFill>
                  <a:schemeClr val="bg1"/>
                </a:solidFill>
                <a:latin typeface="+mn-lt"/>
                <a:ea typeface="+mn-ea"/>
                <a:cs typeface="+mn-cs"/>
              </a:rPr>
              <a:t>and </a:t>
            </a:r>
            <a:r>
              <a:rPr lang="en-US" dirty="0">
                <a:solidFill>
                  <a:srgbClr val="CCFFCC"/>
                </a:solidFill>
                <a:latin typeface="+mn-lt"/>
                <a:ea typeface="+mn-ea"/>
                <a:cs typeface="+mn-cs"/>
              </a:rPr>
              <a:t>non-living </a:t>
            </a:r>
            <a:r>
              <a:rPr lang="en-US" dirty="0">
                <a:solidFill>
                  <a:schemeClr val="bg1"/>
                </a:solidFill>
                <a:latin typeface="+mn-lt"/>
                <a:ea typeface="+mn-ea"/>
                <a:cs typeface="+mn-cs"/>
              </a:rPr>
              <a:t>things in a particular environment.</a:t>
            </a:r>
            <a:r>
              <a:rPr lang="en-US" dirty="0" smtClean="0">
                <a:solidFill>
                  <a:schemeClr val="bg1"/>
                </a:solidFill>
                <a:latin typeface="+mn-lt"/>
                <a:ea typeface="+mn-ea"/>
                <a:cs typeface="+mn-cs"/>
              </a:rPr>
              <a:t> </a:t>
            </a:r>
          </a:p>
          <a:p>
            <a:r>
              <a:rPr lang="en-US" dirty="0" smtClean="0">
                <a:solidFill>
                  <a:schemeClr val="bg1"/>
                </a:solidFill>
                <a:latin typeface="+mn-lt"/>
                <a:ea typeface="+mn-ea"/>
                <a:cs typeface="+mn-cs"/>
              </a:rPr>
              <a:t>An </a:t>
            </a:r>
            <a:r>
              <a:rPr lang="en-US" dirty="0">
                <a:solidFill>
                  <a:schemeClr val="bg1"/>
                </a:solidFill>
                <a:latin typeface="+mn-lt"/>
                <a:ea typeface="+mn-ea"/>
                <a:cs typeface="+mn-cs"/>
              </a:rPr>
              <a:t>ecosystem is a place where these interactions occur, such as a rotting log, or a forest.</a:t>
            </a:r>
            <a:r>
              <a:rPr lang="en-US" dirty="0" smtClean="0">
                <a:solidFill>
                  <a:schemeClr val="bg1"/>
                </a:solidFill>
                <a:latin typeface="+mn-lt"/>
                <a:ea typeface="+mn-ea"/>
                <a:cs typeface="+mn-cs"/>
              </a:rPr>
              <a:t> </a:t>
            </a:r>
          </a:p>
          <a:p>
            <a:r>
              <a:rPr lang="en-US" dirty="0" smtClean="0">
                <a:solidFill>
                  <a:schemeClr val="bg1"/>
                </a:solidFill>
                <a:latin typeface="+mn-lt"/>
                <a:ea typeface="+mn-ea"/>
                <a:cs typeface="+mn-cs"/>
              </a:rPr>
              <a:t>All </a:t>
            </a:r>
            <a:r>
              <a:rPr lang="en-US" dirty="0">
                <a:solidFill>
                  <a:schemeClr val="bg1"/>
                </a:solidFill>
                <a:latin typeface="+mn-lt"/>
                <a:ea typeface="+mn-ea"/>
                <a:cs typeface="+mn-cs"/>
              </a:rPr>
              <a:t>organisms and parts within this place are </a:t>
            </a:r>
            <a:r>
              <a:rPr lang="en-US" dirty="0">
                <a:solidFill>
                  <a:srgbClr val="FF0000"/>
                </a:solidFill>
                <a:latin typeface="+mn-lt"/>
                <a:ea typeface="+mn-ea"/>
                <a:cs typeface="+mn-cs"/>
              </a:rPr>
              <a:t>interacting </a:t>
            </a:r>
            <a:r>
              <a:rPr lang="en-US" dirty="0">
                <a:solidFill>
                  <a:schemeClr val="bg1"/>
                </a:solidFill>
                <a:latin typeface="+mn-lt"/>
                <a:ea typeface="+mn-ea"/>
                <a:cs typeface="+mn-cs"/>
              </a:rPr>
              <a:t>all the time and adjustments must occur if the organism is to survive.</a:t>
            </a:r>
            <a:r>
              <a:rPr lang="en-US" dirty="0" smtClean="0">
                <a:solidFill>
                  <a:schemeClr val="bg1"/>
                </a:solidFill>
                <a:latin typeface="+mn-lt"/>
                <a:ea typeface="+mn-ea"/>
                <a:cs typeface="+mn-cs"/>
              </a:rPr>
              <a:t> </a:t>
            </a:r>
            <a:endParaRPr lang="en-US" dirty="0" smtClean="0"/>
          </a:p>
          <a:p>
            <a:endParaRPr lang="en-US" dirty="0"/>
          </a:p>
        </p:txBody>
      </p:sp>
    </p:spTree>
    <p:extLst>
      <p:ext uri="{BB962C8B-B14F-4D97-AF65-F5344CB8AC3E}">
        <p14:creationId xmlns:p14="http://schemas.microsoft.com/office/powerpoint/2010/main" val="1330014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9</a:t>
            </a:fld>
            <a:endParaRPr lang="en-US" dirty="0">
              <a:solidFill>
                <a:srgbClr val="FFFFFF"/>
              </a:solidFill>
            </a:endParaRPr>
          </a:p>
        </p:txBody>
      </p:sp>
      <p:sp>
        <p:nvSpPr>
          <p:cNvPr id="4098" name="Rectangle 2"/>
          <p:cNvSpPr>
            <a:spLocks noGrp="1" noChangeArrowheads="1"/>
          </p:cNvSpPr>
          <p:nvPr>
            <p:ph type="title"/>
          </p:nvPr>
        </p:nvSpPr>
        <p:spPr/>
        <p:txBody>
          <a:bodyPr/>
          <a:lstStyle/>
          <a:p>
            <a:endParaRPr lang="en-US" dirty="0"/>
          </a:p>
        </p:txBody>
      </p:sp>
      <p:sp>
        <p:nvSpPr>
          <p:cNvPr id="4099" name="Rectangle 3"/>
          <p:cNvSpPr>
            <a:spLocks noGrp="1" noChangeArrowheads="1"/>
          </p:cNvSpPr>
          <p:nvPr>
            <p:ph type="body" idx="1"/>
          </p:nvPr>
        </p:nvSpPr>
        <p:spPr/>
        <p:txBody>
          <a:bodyPr/>
          <a:lstStyle/>
          <a:p>
            <a:r>
              <a:rPr lang="en-US" dirty="0" smtClean="0">
                <a:solidFill>
                  <a:schemeClr val="bg1"/>
                </a:solidFill>
                <a:latin typeface="+mn-lt"/>
                <a:ea typeface="+mn-ea"/>
                <a:cs typeface="+mn-cs"/>
              </a:rPr>
              <a:t>Ecosystems vary in size and complexity. In order to study an entire ecosystem, scientists often study only a small aspect of an ecosystem and then work with other scientists to piece together the overall picture of how the ecosystem functions.</a:t>
            </a:r>
            <a:endParaRPr lang="en-US" dirty="0"/>
          </a:p>
        </p:txBody>
      </p:sp>
    </p:spTree>
    <p:extLst>
      <p:ext uri="{BB962C8B-B14F-4D97-AF65-F5344CB8AC3E}">
        <p14:creationId xmlns:p14="http://schemas.microsoft.com/office/powerpoint/2010/main" val="373449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10</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Interactions in Ecosystems</a:t>
            </a:r>
            <a:endParaRPr lang="en-US" dirty="0"/>
          </a:p>
        </p:txBody>
      </p:sp>
      <p:sp>
        <p:nvSpPr>
          <p:cNvPr id="4099" name="Rectangle 3"/>
          <p:cNvSpPr>
            <a:spLocks noGrp="1" noChangeArrowheads="1"/>
          </p:cNvSpPr>
          <p:nvPr>
            <p:ph type="body" idx="1"/>
          </p:nvPr>
        </p:nvSpPr>
        <p:spPr/>
        <p:txBody>
          <a:bodyPr/>
          <a:lstStyle/>
          <a:p>
            <a:r>
              <a:rPr lang="en-US" b="1" dirty="0">
                <a:solidFill>
                  <a:srgbClr val="FF0000"/>
                </a:solidFill>
                <a:latin typeface="+mn-lt"/>
                <a:ea typeface="+mn-ea"/>
                <a:cs typeface="+mn-cs"/>
              </a:rPr>
              <a:t>Symbiosis </a:t>
            </a:r>
            <a:r>
              <a:rPr lang="en-US" b="1" dirty="0">
                <a:solidFill>
                  <a:schemeClr val="bg1"/>
                </a:solidFill>
                <a:latin typeface="+mn-lt"/>
                <a:ea typeface="+mn-ea"/>
                <a:cs typeface="+mn-cs"/>
              </a:rPr>
              <a:t>- </a:t>
            </a:r>
            <a:r>
              <a:rPr lang="en-US" dirty="0">
                <a:solidFill>
                  <a:schemeClr val="bg1"/>
                </a:solidFill>
                <a:latin typeface="+mn-lt"/>
                <a:ea typeface="+mn-ea"/>
                <a:cs typeface="+mn-cs"/>
              </a:rPr>
              <a:t>When two</a:t>
            </a:r>
            <a:r>
              <a:rPr lang="en-US" dirty="0" smtClean="0">
                <a:solidFill>
                  <a:schemeClr val="bg1"/>
                </a:solidFill>
                <a:latin typeface="+mn-lt"/>
                <a:ea typeface="+mn-ea"/>
                <a:cs typeface="+mn-cs"/>
              </a:rPr>
              <a:t> or more species </a:t>
            </a:r>
            <a:r>
              <a:rPr lang="en-US" dirty="0">
                <a:solidFill>
                  <a:schemeClr val="bg1"/>
                </a:solidFill>
                <a:latin typeface="+mn-lt"/>
                <a:ea typeface="+mn-ea"/>
                <a:cs typeface="+mn-cs"/>
              </a:rPr>
              <a:t>live </a:t>
            </a:r>
            <a:r>
              <a:rPr lang="en-US" dirty="0" smtClean="0">
                <a:solidFill>
                  <a:schemeClr val="bg1"/>
                </a:solidFill>
                <a:latin typeface="+mn-lt"/>
                <a:ea typeface="+mn-ea"/>
                <a:cs typeface="+mn-cs"/>
              </a:rPr>
              <a:t>closely </a:t>
            </a:r>
            <a:r>
              <a:rPr lang="en-US" dirty="0">
                <a:solidFill>
                  <a:schemeClr val="bg1"/>
                </a:solidFill>
                <a:latin typeface="+mn-lt"/>
                <a:ea typeface="+mn-ea"/>
                <a:cs typeface="+mn-cs"/>
              </a:rPr>
              <a:t>together in a </a:t>
            </a:r>
            <a:r>
              <a:rPr lang="en-US" dirty="0">
                <a:solidFill>
                  <a:srgbClr val="FFFF00"/>
                </a:solidFill>
                <a:latin typeface="+mn-lt"/>
                <a:ea typeface="+mn-ea"/>
                <a:cs typeface="+mn-cs"/>
              </a:rPr>
              <a:t>relationship </a:t>
            </a:r>
            <a:r>
              <a:rPr lang="en-US" dirty="0">
                <a:solidFill>
                  <a:schemeClr val="bg1"/>
                </a:solidFill>
                <a:latin typeface="+mn-lt"/>
                <a:ea typeface="+mn-ea"/>
                <a:cs typeface="+mn-cs"/>
              </a:rPr>
              <a:t>that lasts over time symbiosis occurs. </a:t>
            </a:r>
            <a:endParaRPr lang="en-US" dirty="0" smtClean="0"/>
          </a:p>
          <a:p>
            <a:endParaRPr lang="en-US" dirty="0"/>
          </a:p>
        </p:txBody>
      </p:sp>
    </p:spTree>
    <p:extLst>
      <p:ext uri="{BB962C8B-B14F-4D97-AF65-F5344CB8AC3E}">
        <p14:creationId xmlns:p14="http://schemas.microsoft.com/office/powerpoint/2010/main" val="2112785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11</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Types of Symbiosis</a:t>
            </a:r>
            <a:endParaRPr lang="en-US" dirty="0"/>
          </a:p>
        </p:txBody>
      </p:sp>
      <p:sp>
        <p:nvSpPr>
          <p:cNvPr id="4099" name="Rectangle 3"/>
          <p:cNvSpPr>
            <a:spLocks noGrp="1" noChangeArrowheads="1"/>
          </p:cNvSpPr>
          <p:nvPr>
            <p:ph type="body" idx="1"/>
          </p:nvPr>
        </p:nvSpPr>
        <p:spPr/>
        <p:txBody>
          <a:bodyPr/>
          <a:lstStyle/>
          <a:p>
            <a:r>
              <a:rPr lang="en-US" dirty="0" smtClean="0"/>
              <a:t>There are three types of Symbiosis</a:t>
            </a:r>
          </a:p>
          <a:p>
            <a:pPr lvl="1"/>
            <a:r>
              <a:rPr lang="en-US" dirty="0" smtClean="0">
                <a:solidFill>
                  <a:srgbClr val="FFFF00"/>
                </a:solidFill>
              </a:rPr>
              <a:t>Mutualism</a:t>
            </a:r>
          </a:p>
          <a:p>
            <a:pPr lvl="1"/>
            <a:r>
              <a:rPr lang="en-US" dirty="0" smtClean="0">
                <a:solidFill>
                  <a:srgbClr val="FF0000"/>
                </a:solidFill>
              </a:rPr>
              <a:t>Parasitism</a:t>
            </a:r>
          </a:p>
          <a:p>
            <a:pPr lvl="1"/>
            <a:r>
              <a:rPr lang="en-US" dirty="0" smtClean="0">
                <a:solidFill>
                  <a:srgbClr val="FF6600"/>
                </a:solidFill>
              </a:rPr>
              <a:t>Commensalism</a:t>
            </a:r>
            <a:endParaRPr lang="en-US" dirty="0">
              <a:solidFill>
                <a:srgbClr val="FF6600"/>
              </a:solidFill>
            </a:endParaRPr>
          </a:p>
        </p:txBody>
      </p:sp>
    </p:spTree>
    <p:extLst>
      <p:ext uri="{BB962C8B-B14F-4D97-AF65-F5344CB8AC3E}">
        <p14:creationId xmlns:p14="http://schemas.microsoft.com/office/powerpoint/2010/main" val="354040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4099">
                                            <p:txEl>
                                              <p:pRg st="1" end="1"/>
                                            </p:txEl>
                                          </p:spTgt>
                                        </p:tgtEl>
                                        <p:attrNameLst>
                                          <p:attrName>style.visibility</p:attrName>
                                        </p:attrNameLst>
                                      </p:cBhvr>
                                      <p:to>
                                        <p:strVal val="visible"/>
                                      </p:to>
                                    </p:set>
                                    <p:anim calcmode="lin" valueType="num">
                                      <p:cBhvr additive="base">
                                        <p:cTn id="11"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09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4099">
                                            <p:txEl>
                                              <p:pRg st="2" end="2"/>
                                            </p:txEl>
                                          </p:spTgt>
                                        </p:tgtEl>
                                        <p:attrNameLst>
                                          <p:attrName>style.visibility</p:attrName>
                                        </p:attrNameLst>
                                      </p:cBhvr>
                                      <p:to>
                                        <p:strVal val="visible"/>
                                      </p:to>
                                    </p:set>
                                    <p:anim calcmode="lin" valueType="num">
                                      <p:cBhvr additive="base">
                                        <p:cTn id="15"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09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accel="50000" decel="50000" fill="hold" grpId="0" nodeType="withEffect">
                                  <p:stCondLst>
                                    <p:cond delay="0"/>
                                  </p:stCondLst>
                                  <p:childTnLst>
                                    <p:set>
                                      <p:cBhvr>
                                        <p:cTn id="18" dur="1" fill="hold">
                                          <p:stCondLst>
                                            <p:cond delay="0"/>
                                          </p:stCondLst>
                                        </p:cTn>
                                        <p:tgtEl>
                                          <p:spTgt spid="4099">
                                            <p:txEl>
                                              <p:pRg st="3" end="3"/>
                                            </p:txEl>
                                          </p:spTgt>
                                        </p:tgtEl>
                                        <p:attrNameLst>
                                          <p:attrName>style.visibility</p:attrName>
                                        </p:attrNameLst>
                                      </p:cBhvr>
                                      <p:to>
                                        <p:strVal val="visible"/>
                                      </p:to>
                                    </p:set>
                                    <p:anim calcmode="lin" valueType="num">
                                      <p:cBhvr additive="base">
                                        <p:cTn id="19"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52400" y="3191267"/>
            <a:ext cx="5029200" cy="3543610"/>
          </a:xfrm>
          <a:prstGeom prst="rect">
            <a:avLst/>
          </a:prstGeom>
        </p:spPr>
      </p:pic>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12</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Mutualism</a:t>
            </a:r>
            <a:endParaRPr lang="en-US" dirty="0"/>
          </a:p>
        </p:txBody>
      </p:sp>
      <p:sp>
        <p:nvSpPr>
          <p:cNvPr id="4099" name="Rectangle 3"/>
          <p:cNvSpPr>
            <a:spLocks noGrp="1" noChangeArrowheads="1"/>
          </p:cNvSpPr>
          <p:nvPr>
            <p:ph type="body" idx="1"/>
          </p:nvPr>
        </p:nvSpPr>
        <p:spPr/>
        <p:txBody>
          <a:bodyPr/>
          <a:lstStyle/>
          <a:p>
            <a:r>
              <a:rPr lang="en-US" b="1" dirty="0">
                <a:solidFill>
                  <a:srgbClr val="FFFF00"/>
                </a:solidFill>
                <a:latin typeface="+mn-lt"/>
                <a:ea typeface="+mn-ea"/>
                <a:cs typeface="+mn-cs"/>
              </a:rPr>
              <a:t>Mutualism</a:t>
            </a:r>
            <a:r>
              <a:rPr lang="en-US" dirty="0">
                <a:solidFill>
                  <a:srgbClr val="FFFF00"/>
                </a:solidFill>
                <a:latin typeface="+mn-lt"/>
                <a:ea typeface="+mn-ea"/>
                <a:cs typeface="+mn-cs"/>
              </a:rPr>
              <a:t> </a:t>
            </a:r>
            <a:r>
              <a:rPr lang="en-US" dirty="0">
                <a:solidFill>
                  <a:schemeClr val="bg1"/>
                </a:solidFill>
                <a:latin typeface="+mn-lt"/>
                <a:ea typeface="+mn-ea"/>
                <a:cs typeface="+mn-cs"/>
              </a:rPr>
              <a:t>occurs when there is a relationship between two different organisms, in which each partner </a:t>
            </a:r>
            <a:r>
              <a:rPr lang="en-US" dirty="0">
                <a:solidFill>
                  <a:srgbClr val="FF0000"/>
                </a:solidFill>
                <a:latin typeface="+mn-lt"/>
                <a:ea typeface="+mn-ea"/>
                <a:cs typeface="+mn-cs"/>
              </a:rPr>
              <a:t>benefits </a:t>
            </a:r>
            <a:r>
              <a:rPr lang="en-US" dirty="0">
                <a:solidFill>
                  <a:schemeClr val="bg1"/>
                </a:solidFill>
                <a:latin typeface="+mn-lt"/>
                <a:ea typeface="+mn-ea"/>
                <a:cs typeface="+mn-cs"/>
              </a:rPr>
              <a:t>from the relationship.</a:t>
            </a:r>
            <a:r>
              <a:rPr lang="en-US" dirty="0" smtClean="0">
                <a:solidFill>
                  <a:schemeClr val="bg1"/>
                </a:solidFill>
                <a:latin typeface="+mn-lt"/>
                <a:ea typeface="+mn-ea"/>
                <a:cs typeface="+mn-cs"/>
              </a:rPr>
              <a:t> </a:t>
            </a:r>
          </a:p>
          <a:p>
            <a:r>
              <a:rPr lang="en-US" dirty="0" smtClean="0">
                <a:solidFill>
                  <a:schemeClr val="bg1"/>
                </a:solidFill>
                <a:latin typeface="+mn-lt"/>
                <a:ea typeface="+mn-ea"/>
                <a:cs typeface="+mn-cs"/>
              </a:rPr>
              <a:t>Examples </a:t>
            </a:r>
            <a:r>
              <a:rPr lang="en-US" dirty="0">
                <a:solidFill>
                  <a:schemeClr val="bg1"/>
                </a:solidFill>
                <a:latin typeface="+mn-lt"/>
                <a:ea typeface="+mn-ea"/>
                <a:cs typeface="+mn-cs"/>
              </a:rPr>
              <a:t>include</a:t>
            </a:r>
            <a:r>
              <a:rPr lang="en-US" dirty="0" smtClean="0">
                <a:solidFill>
                  <a:schemeClr val="bg1"/>
                </a:solidFill>
                <a:latin typeface="+mn-lt"/>
                <a:ea typeface="+mn-ea"/>
                <a:cs typeface="+mn-cs"/>
              </a:rPr>
              <a:t>:</a:t>
            </a:r>
            <a:r>
              <a:rPr lang="en-US" dirty="0" smtClean="0"/>
              <a:t> Remora and shark</a:t>
            </a:r>
          </a:p>
        </p:txBody>
      </p:sp>
    </p:spTree>
    <p:extLst>
      <p:ext uri="{BB962C8B-B14F-4D97-AF65-F5344CB8AC3E}">
        <p14:creationId xmlns:p14="http://schemas.microsoft.com/office/powerpoint/2010/main" val="1466010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8D4F483E-D165-FF47-B84D-57AB8F7CAE14}" type="datetime1">
              <a:rPr lang="en-US">
                <a:solidFill>
                  <a:srgbClr val="FFFFFF"/>
                </a:solidFill>
              </a:rPr>
              <a:pPr/>
              <a:t>1/30/2015</a:t>
            </a:fld>
            <a:endParaRPr lang="en-US" dirty="0">
              <a:solidFill>
                <a:srgbClr val="FFFFFF"/>
              </a:solidFill>
            </a:endParaRPr>
          </a:p>
        </p:txBody>
      </p:sp>
      <p:sp>
        <p:nvSpPr>
          <p:cNvPr id="5" name="Slide Number Placeholder 4"/>
          <p:cNvSpPr>
            <a:spLocks noGrp="1"/>
          </p:cNvSpPr>
          <p:nvPr>
            <p:ph type="sldNum" sz="quarter" idx="12"/>
          </p:nvPr>
        </p:nvSpPr>
        <p:spPr/>
        <p:txBody>
          <a:bodyPr/>
          <a:lstStyle/>
          <a:p>
            <a:fld id="{A42E4714-C1F9-E74D-8517-F506CFD1E55D}" type="slidenum">
              <a:rPr lang="en-US">
                <a:solidFill>
                  <a:srgbClr val="FFFFFF"/>
                </a:solidFill>
              </a:rPr>
              <a:pPr/>
              <a:t>13</a:t>
            </a:fld>
            <a:endParaRPr lang="en-US" dirty="0">
              <a:solidFill>
                <a:srgbClr val="FFFFFF"/>
              </a:solidFill>
            </a:endParaRPr>
          </a:p>
        </p:txBody>
      </p:sp>
      <p:pic>
        <p:nvPicPr>
          <p:cNvPr id="6" name="Nurse shark _amp; Remora [www.keepvid.com].3gp">
            <a:hlinkClick r:id="" action="ppaction://media"/>
          </p:cNvPr>
          <p:cNvPicPr/>
          <p:nvPr>
            <a:videoFile r:link="rId1"/>
          </p:nvPr>
        </p:nvPicPr>
        <p:blipFill>
          <a:blip r:embed="rId3"/>
          <a:stretch>
            <a:fillRect/>
          </a:stretch>
        </p:blipFill>
        <p:spPr>
          <a:xfrm>
            <a:off x="457201" y="2743200"/>
            <a:ext cx="5105399" cy="4080164"/>
          </a:xfrm>
          <a:prstGeom prst="rect">
            <a:avLst/>
          </a:prstGeom>
        </p:spPr>
      </p:pic>
    </p:spTree>
    <p:extLst>
      <p:ext uri="{BB962C8B-B14F-4D97-AF65-F5344CB8AC3E}">
        <p14:creationId xmlns:p14="http://schemas.microsoft.com/office/powerpoint/2010/main" val="29510373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14</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Parasitism</a:t>
            </a:r>
            <a:endParaRPr lang="en-US" dirty="0"/>
          </a:p>
        </p:txBody>
      </p:sp>
      <p:sp>
        <p:nvSpPr>
          <p:cNvPr id="4099" name="Rectangle 3"/>
          <p:cNvSpPr>
            <a:spLocks noGrp="1" noChangeArrowheads="1"/>
          </p:cNvSpPr>
          <p:nvPr>
            <p:ph type="body" idx="1"/>
          </p:nvPr>
        </p:nvSpPr>
        <p:spPr/>
        <p:txBody>
          <a:bodyPr/>
          <a:lstStyle/>
          <a:p>
            <a:r>
              <a:rPr lang="en-US" b="1" dirty="0">
                <a:solidFill>
                  <a:srgbClr val="FFFF00"/>
                </a:solidFill>
                <a:latin typeface="+mn-lt"/>
                <a:ea typeface="+mn-ea"/>
                <a:cs typeface="+mn-cs"/>
              </a:rPr>
              <a:t>Parasitism</a:t>
            </a:r>
            <a:r>
              <a:rPr lang="en-US" dirty="0">
                <a:solidFill>
                  <a:srgbClr val="FFFF00"/>
                </a:solidFill>
                <a:latin typeface="+mn-lt"/>
                <a:ea typeface="+mn-ea"/>
                <a:cs typeface="+mn-cs"/>
              </a:rPr>
              <a:t> </a:t>
            </a:r>
            <a:r>
              <a:rPr lang="en-US" dirty="0">
                <a:solidFill>
                  <a:schemeClr val="bg1"/>
                </a:solidFill>
                <a:latin typeface="+mn-lt"/>
                <a:ea typeface="+mn-ea"/>
                <a:cs typeface="+mn-cs"/>
              </a:rPr>
              <a:t>occurs when there is a relationship between two different organisms, in which one partner </a:t>
            </a:r>
            <a:r>
              <a:rPr lang="en-US" dirty="0">
                <a:solidFill>
                  <a:srgbClr val="CCFFCC"/>
                </a:solidFill>
                <a:latin typeface="+mn-lt"/>
                <a:ea typeface="+mn-ea"/>
                <a:cs typeface="+mn-cs"/>
              </a:rPr>
              <a:t>benefits </a:t>
            </a:r>
            <a:r>
              <a:rPr lang="en-US" dirty="0">
                <a:solidFill>
                  <a:schemeClr val="bg1"/>
                </a:solidFill>
                <a:latin typeface="+mn-lt"/>
                <a:ea typeface="+mn-ea"/>
                <a:cs typeface="+mn-cs"/>
              </a:rPr>
              <a:t>from the relationship, while the other </a:t>
            </a:r>
            <a:r>
              <a:rPr lang="en-US" dirty="0" smtClean="0">
                <a:solidFill>
                  <a:schemeClr val="bg1"/>
                </a:solidFill>
                <a:latin typeface="+mn-lt"/>
                <a:ea typeface="+mn-ea"/>
                <a:cs typeface="+mn-cs"/>
              </a:rPr>
              <a:t>partner </a:t>
            </a:r>
            <a:r>
              <a:rPr lang="en-US" dirty="0">
                <a:solidFill>
                  <a:schemeClr val="bg1"/>
                </a:solidFill>
                <a:latin typeface="+mn-lt"/>
                <a:ea typeface="+mn-ea"/>
                <a:cs typeface="+mn-cs"/>
              </a:rPr>
              <a:t>is </a:t>
            </a:r>
            <a:r>
              <a:rPr lang="en-US" dirty="0">
                <a:solidFill>
                  <a:srgbClr val="FF6600"/>
                </a:solidFill>
                <a:latin typeface="+mn-lt"/>
                <a:ea typeface="+mn-ea"/>
                <a:cs typeface="+mn-cs"/>
              </a:rPr>
              <a:t>harmed</a:t>
            </a:r>
            <a:r>
              <a:rPr lang="en-US" dirty="0">
                <a:solidFill>
                  <a:schemeClr val="bg1"/>
                </a:solidFill>
                <a:latin typeface="+mn-lt"/>
                <a:ea typeface="+mn-ea"/>
                <a:cs typeface="+mn-cs"/>
              </a:rPr>
              <a:t>.</a:t>
            </a:r>
            <a:r>
              <a:rPr lang="en-US" dirty="0" smtClean="0">
                <a:solidFill>
                  <a:schemeClr val="bg1"/>
                </a:solidFill>
                <a:latin typeface="+mn-lt"/>
                <a:ea typeface="+mn-ea"/>
                <a:cs typeface="+mn-cs"/>
              </a:rPr>
              <a:t> </a:t>
            </a:r>
          </a:p>
          <a:p>
            <a:r>
              <a:rPr lang="en-US" dirty="0" smtClean="0">
                <a:solidFill>
                  <a:schemeClr val="bg1"/>
                </a:solidFill>
                <a:latin typeface="+mn-lt"/>
                <a:ea typeface="+mn-ea"/>
                <a:cs typeface="+mn-cs"/>
              </a:rPr>
              <a:t>The partner </a:t>
            </a:r>
            <a:r>
              <a:rPr lang="en-US" dirty="0">
                <a:solidFill>
                  <a:schemeClr val="bg1"/>
                </a:solidFill>
                <a:latin typeface="+mn-lt"/>
                <a:ea typeface="+mn-ea"/>
                <a:cs typeface="+mn-cs"/>
              </a:rPr>
              <a:t>that </a:t>
            </a:r>
            <a:r>
              <a:rPr lang="en-US" dirty="0" smtClean="0">
                <a:solidFill>
                  <a:schemeClr val="bg1"/>
                </a:solidFill>
                <a:latin typeface="+mn-lt"/>
                <a:ea typeface="+mn-ea"/>
                <a:cs typeface="+mn-cs"/>
              </a:rPr>
              <a:t>benefits</a:t>
            </a:r>
            <a:r>
              <a:rPr lang="en-US" dirty="0" smtClean="0"/>
              <a:t> is </a:t>
            </a:r>
            <a:r>
              <a:rPr lang="en-US" dirty="0" smtClean="0">
                <a:solidFill>
                  <a:schemeClr val="bg1"/>
                </a:solidFill>
                <a:latin typeface="+mn-lt"/>
                <a:ea typeface="+mn-ea"/>
                <a:cs typeface="+mn-cs"/>
              </a:rPr>
              <a:t>the </a:t>
            </a:r>
            <a:r>
              <a:rPr lang="en-US" b="1" dirty="0" smtClean="0">
                <a:solidFill>
                  <a:srgbClr val="FF0000"/>
                </a:solidFill>
                <a:latin typeface="+mn-lt"/>
                <a:ea typeface="+mn-ea"/>
                <a:cs typeface="+mn-cs"/>
              </a:rPr>
              <a:t>parasite</a:t>
            </a:r>
            <a:r>
              <a:rPr lang="en-US" dirty="0" smtClean="0">
                <a:solidFill>
                  <a:schemeClr val="bg1"/>
                </a:solidFill>
                <a:latin typeface="+mn-lt"/>
                <a:ea typeface="+mn-ea"/>
                <a:cs typeface="+mn-cs"/>
              </a:rPr>
              <a:t>, who lives </a:t>
            </a:r>
            <a:r>
              <a:rPr lang="en-US" dirty="0">
                <a:solidFill>
                  <a:schemeClr val="bg1"/>
                </a:solidFill>
                <a:latin typeface="+mn-lt"/>
                <a:ea typeface="+mn-ea"/>
                <a:cs typeface="+mn-cs"/>
              </a:rPr>
              <a:t>on or in the other </a:t>
            </a:r>
            <a:r>
              <a:rPr lang="en-US" dirty="0" smtClean="0">
                <a:solidFill>
                  <a:schemeClr val="bg1"/>
                </a:solidFill>
                <a:latin typeface="+mn-lt"/>
                <a:ea typeface="+mn-ea"/>
                <a:cs typeface="+mn-cs"/>
              </a:rPr>
              <a:t>organism who is called the </a:t>
            </a:r>
            <a:r>
              <a:rPr lang="en-US" b="1" dirty="0" smtClean="0">
                <a:solidFill>
                  <a:schemeClr val="accent2">
                    <a:lumMod val="40000"/>
                    <a:lumOff val="60000"/>
                  </a:schemeClr>
                </a:solidFill>
                <a:latin typeface="+mn-lt"/>
                <a:ea typeface="+mn-ea"/>
                <a:cs typeface="+mn-cs"/>
              </a:rPr>
              <a:t>host</a:t>
            </a:r>
            <a:endParaRPr lang="en-US" dirty="0">
              <a:solidFill>
                <a:schemeClr val="accent2">
                  <a:lumMod val="40000"/>
                  <a:lumOff val="60000"/>
                </a:schemeClr>
              </a:solidFill>
            </a:endParaRPr>
          </a:p>
        </p:txBody>
      </p:sp>
    </p:spTree>
    <p:extLst>
      <p:ext uri="{BB962C8B-B14F-4D97-AF65-F5344CB8AC3E}">
        <p14:creationId xmlns:p14="http://schemas.microsoft.com/office/powerpoint/2010/main" val="2136450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lonoscopy Demonstrating a Moving Worm [www.keepvid.com].3gp">
            <a:hlinkClick r:id="" action="ppaction://media"/>
          </p:cNvPr>
          <p:cNvPicPr>
            <a:picLocks noGrp="1"/>
          </p:cNvPicPr>
          <p:nvPr>
            <p:ph idx="1"/>
            <a:videoFile r:link="rId1"/>
          </p:nvPr>
        </p:nvPicPr>
        <p:blipFill>
          <a:blip r:embed="rId3"/>
          <a:stretch>
            <a:fillRect/>
          </a:stretch>
        </p:blipFill>
        <p:spPr>
          <a:xfrm>
            <a:off x="533400" y="381000"/>
            <a:ext cx="8503708" cy="6377781"/>
          </a:xfrm>
        </p:spPr>
      </p:pic>
      <p:sp>
        <p:nvSpPr>
          <p:cNvPr id="4" name="Date Placeholder 3"/>
          <p:cNvSpPr>
            <a:spLocks noGrp="1"/>
          </p:cNvSpPr>
          <p:nvPr>
            <p:ph type="dt" sz="half" idx="10"/>
          </p:nvPr>
        </p:nvSpPr>
        <p:spPr/>
        <p:txBody>
          <a:bodyPr/>
          <a:lstStyle/>
          <a:p>
            <a:fld id="{8D4F483E-D165-FF47-B84D-57AB8F7CAE14}" type="datetime1">
              <a:rPr lang="en-US">
                <a:solidFill>
                  <a:srgbClr val="FFFFFF"/>
                </a:solidFill>
              </a:rPr>
              <a:pPr/>
              <a:t>1/30/2015</a:t>
            </a:fld>
            <a:endParaRPr lang="en-US" dirty="0">
              <a:solidFill>
                <a:srgbClr val="FFFFFF"/>
              </a:solidFill>
            </a:endParaRPr>
          </a:p>
        </p:txBody>
      </p:sp>
      <p:sp>
        <p:nvSpPr>
          <p:cNvPr id="5" name="Slide Number Placeholder 4"/>
          <p:cNvSpPr>
            <a:spLocks noGrp="1"/>
          </p:cNvSpPr>
          <p:nvPr>
            <p:ph type="sldNum" sz="quarter" idx="12"/>
          </p:nvPr>
        </p:nvSpPr>
        <p:spPr/>
        <p:txBody>
          <a:bodyPr/>
          <a:lstStyle/>
          <a:p>
            <a:fld id="{A42E4714-C1F9-E74D-8517-F506CFD1E55D}" type="slidenum">
              <a:rPr lang="en-US">
                <a:solidFill>
                  <a:srgbClr val="FFFFFF"/>
                </a:solidFill>
              </a:rPr>
              <a:pPr/>
              <a:t>15</a:t>
            </a:fld>
            <a:endParaRPr lang="en-US" dirty="0">
              <a:solidFill>
                <a:srgbClr val="FFFFFF"/>
              </a:solidFill>
            </a:endParaRPr>
          </a:p>
        </p:txBody>
      </p:sp>
    </p:spTree>
    <p:extLst>
      <p:ext uri="{BB962C8B-B14F-4D97-AF65-F5344CB8AC3E}">
        <p14:creationId xmlns:p14="http://schemas.microsoft.com/office/powerpoint/2010/main" val="5749196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16</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Commensalism</a:t>
            </a:r>
            <a:endParaRPr lang="en-US" dirty="0"/>
          </a:p>
        </p:txBody>
      </p:sp>
      <p:sp>
        <p:nvSpPr>
          <p:cNvPr id="4099" name="Rectangle 3"/>
          <p:cNvSpPr>
            <a:spLocks noGrp="1" noChangeArrowheads="1"/>
          </p:cNvSpPr>
          <p:nvPr>
            <p:ph type="body" idx="1"/>
          </p:nvPr>
        </p:nvSpPr>
        <p:spPr/>
        <p:txBody>
          <a:bodyPr/>
          <a:lstStyle/>
          <a:p>
            <a:r>
              <a:rPr lang="en-US" b="1" dirty="0">
                <a:solidFill>
                  <a:srgbClr val="FF0000"/>
                </a:solidFill>
                <a:latin typeface="+mn-lt"/>
                <a:ea typeface="+mn-ea"/>
                <a:cs typeface="+mn-cs"/>
              </a:rPr>
              <a:t>Commensalism</a:t>
            </a:r>
            <a:r>
              <a:rPr lang="en-US" dirty="0">
                <a:solidFill>
                  <a:srgbClr val="FF0000"/>
                </a:solidFill>
                <a:latin typeface="+mn-lt"/>
                <a:ea typeface="+mn-ea"/>
                <a:cs typeface="+mn-cs"/>
              </a:rPr>
              <a:t> </a:t>
            </a:r>
            <a:r>
              <a:rPr lang="en-US" dirty="0">
                <a:solidFill>
                  <a:schemeClr val="bg1"/>
                </a:solidFill>
                <a:latin typeface="+mn-lt"/>
                <a:ea typeface="+mn-ea"/>
                <a:cs typeface="+mn-cs"/>
              </a:rPr>
              <a:t>occurs when there is a relationship between two different organisms, in which one partner </a:t>
            </a:r>
            <a:r>
              <a:rPr lang="en-US" dirty="0">
                <a:solidFill>
                  <a:srgbClr val="FFFF00"/>
                </a:solidFill>
                <a:latin typeface="+mn-lt"/>
                <a:ea typeface="+mn-ea"/>
                <a:cs typeface="+mn-cs"/>
              </a:rPr>
              <a:t>benefits </a:t>
            </a:r>
            <a:r>
              <a:rPr lang="en-US" dirty="0">
                <a:solidFill>
                  <a:schemeClr val="bg1"/>
                </a:solidFill>
                <a:latin typeface="+mn-lt"/>
                <a:ea typeface="+mn-ea"/>
                <a:cs typeface="+mn-cs"/>
              </a:rPr>
              <a:t>from the relationship, while the other neither </a:t>
            </a:r>
            <a:r>
              <a:rPr lang="en-US" dirty="0">
                <a:solidFill>
                  <a:srgbClr val="FFCC66"/>
                </a:solidFill>
                <a:latin typeface="+mn-lt"/>
                <a:ea typeface="+mn-ea"/>
                <a:cs typeface="+mn-cs"/>
              </a:rPr>
              <a:t>benefits</a:t>
            </a:r>
            <a:r>
              <a:rPr lang="en-US" dirty="0">
                <a:solidFill>
                  <a:schemeClr val="bg1"/>
                </a:solidFill>
                <a:latin typeface="+mn-lt"/>
                <a:ea typeface="+mn-ea"/>
                <a:cs typeface="+mn-cs"/>
              </a:rPr>
              <a:t>, nor is </a:t>
            </a:r>
            <a:r>
              <a:rPr lang="en-US" dirty="0">
                <a:solidFill>
                  <a:srgbClr val="CCFFCC"/>
                </a:solidFill>
                <a:latin typeface="+mn-lt"/>
                <a:ea typeface="+mn-ea"/>
                <a:cs typeface="+mn-cs"/>
              </a:rPr>
              <a:t>harmed</a:t>
            </a:r>
            <a:r>
              <a:rPr lang="en-US" dirty="0">
                <a:solidFill>
                  <a:schemeClr val="bg1"/>
                </a:solidFill>
                <a:latin typeface="+mn-lt"/>
                <a:ea typeface="+mn-ea"/>
                <a:cs typeface="+mn-cs"/>
              </a:rPr>
              <a:t>.</a:t>
            </a:r>
            <a:endParaRPr lang="en-US" dirty="0"/>
          </a:p>
        </p:txBody>
      </p:sp>
    </p:spTree>
    <p:extLst>
      <p:ext uri="{BB962C8B-B14F-4D97-AF65-F5344CB8AC3E}">
        <p14:creationId xmlns:p14="http://schemas.microsoft.com/office/powerpoint/2010/main" val="40885828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8D4F483E-D165-FF47-B84D-57AB8F7CAE14}" type="datetime1">
              <a:rPr lang="en-US">
                <a:solidFill>
                  <a:srgbClr val="FFFFFF"/>
                </a:solidFill>
              </a:rPr>
              <a:pPr/>
              <a:t>1/30/2015</a:t>
            </a:fld>
            <a:endParaRPr lang="en-US" dirty="0">
              <a:solidFill>
                <a:srgbClr val="FFFFFF"/>
              </a:solidFill>
            </a:endParaRPr>
          </a:p>
        </p:txBody>
      </p:sp>
      <p:sp>
        <p:nvSpPr>
          <p:cNvPr id="5" name="Slide Number Placeholder 4"/>
          <p:cNvSpPr>
            <a:spLocks noGrp="1"/>
          </p:cNvSpPr>
          <p:nvPr>
            <p:ph type="sldNum" sz="quarter" idx="12"/>
          </p:nvPr>
        </p:nvSpPr>
        <p:spPr/>
        <p:txBody>
          <a:bodyPr/>
          <a:lstStyle/>
          <a:p>
            <a:fld id="{A42E4714-C1F9-E74D-8517-F506CFD1E55D}" type="slidenum">
              <a:rPr lang="en-US">
                <a:solidFill>
                  <a:srgbClr val="FFFFFF"/>
                </a:solidFill>
              </a:rPr>
              <a:pPr/>
              <a:t>17</a:t>
            </a:fld>
            <a:endParaRPr lang="en-US" dirty="0">
              <a:solidFill>
                <a:srgbClr val="FFFFFF"/>
              </a:solidFill>
            </a:endParaRPr>
          </a:p>
        </p:txBody>
      </p:sp>
      <p:pic>
        <p:nvPicPr>
          <p:cNvPr id="6" name="Picture 5"/>
          <p:cNvPicPr>
            <a:picLocks noChangeAspect="1"/>
          </p:cNvPicPr>
          <p:nvPr/>
        </p:nvPicPr>
        <p:blipFill>
          <a:blip r:embed="rId2"/>
          <a:stretch>
            <a:fillRect/>
          </a:stretch>
        </p:blipFill>
        <p:spPr>
          <a:xfrm>
            <a:off x="0" y="1371600"/>
            <a:ext cx="5080000" cy="3810000"/>
          </a:xfrm>
          <a:prstGeom prst="rect">
            <a:avLst/>
          </a:prstGeom>
        </p:spPr>
      </p:pic>
      <p:pic>
        <p:nvPicPr>
          <p:cNvPr id="7" name="Picture 6"/>
          <p:cNvPicPr>
            <a:picLocks noChangeAspect="1"/>
          </p:cNvPicPr>
          <p:nvPr/>
        </p:nvPicPr>
        <p:blipFill>
          <a:blip r:embed="rId3"/>
          <a:stretch>
            <a:fillRect/>
          </a:stretch>
        </p:blipFill>
        <p:spPr>
          <a:xfrm>
            <a:off x="5105399" y="990600"/>
            <a:ext cx="4108967" cy="3733800"/>
          </a:xfrm>
          <a:prstGeom prst="rect">
            <a:avLst/>
          </a:prstGeom>
        </p:spPr>
      </p:pic>
    </p:spTree>
    <p:extLst>
      <p:ext uri="{BB962C8B-B14F-4D97-AF65-F5344CB8AC3E}">
        <p14:creationId xmlns:p14="http://schemas.microsoft.com/office/powerpoint/2010/main" val="37188555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18</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Commensalism Example</a:t>
            </a:r>
            <a:endParaRPr lang="en-US" dirty="0"/>
          </a:p>
        </p:txBody>
      </p:sp>
      <p:sp>
        <p:nvSpPr>
          <p:cNvPr id="4099" name="Rectangle 3"/>
          <p:cNvSpPr>
            <a:spLocks noGrp="1" noChangeArrowheads="1"/>
          </p:cNvSpPr>
          <p:nvPr>
            <p:ph type="body" idx="1"/>
          </p:nvPr>
        </p:nvSpPr>
        <p:spPr/>
        <p:txBody>
          <a:bodyPr/>
          <a:lstStyle/>
          <a:p>
            <a:r>
              <a:rPr lang="en-US" dirty="0"/>
              <a:t>An </a:t>
            </a:r>
            <a:r>
              <a:rPr lang="en-US" dirty="0">
                <a:solidFill>
                  <a:srgbClr val="800000"/>
                </a:solidFill>
              </a:rPr>
              <a:t>orchid plant</a:t>
            </a:r>
            <a:r>
              <a:rPr lang="en-US" dirty="0"/>
              <a:t> will attach itself high up a tree trunk to have a safe, sheltered place to grow and receive water dripping down the tree trunk </a:t>
            </a:r>
            <a:r>
              <a:rPr lang="en-US" dirty="0" smtClean="0"/>
              <a:t>.</a:t>
            </a:r>
          </a:p>
          <a:p>
            <a:r>
              <a:rPr lang="en-US" i="1" dirty="0">
                <a:solidFill>
                  <a:schemeClr val="bg1"/>
                </a:solidFill>
                <a:latin typeface="+mn-lt"/>
                <a:ea typeface="+mn-ea"/>
                <a:cs typeface="+mn-cs"/>
              </a:rPr>
              <a:t>The tree trunk which provides the habitat for the orchid seems to neither be harmed nor benefit from the relationship.</a:t>
            </a:r>
            <a:endParaRPr lang="en-US" dirty="0"/>
          </a:p>
        </p:txBody>
      </p:sp>
    </p:spTree>
    <p:extLst>
      <p:ext uri="{BB962C8B-B14F-4D97-AF65-F5344CB8AC3E}">
        <p14:creationId xmlns:p14="http://schemas.microsoft.com/office/powerpoint/2010/main" val="1799051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19</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Impacts on Ecosystems</a:t>
            </a:r>
            <a:endParaRPr lang="en-US" dirty="0"/>
          </a:p>
        </p:txBody>
      </p:sp>
      <p:sp>
        <p:nvSpPr>
          <p:cNvPr id="4099" name="Rectangle 3"/>
          <p:cNvSpPr>
            <a:spLocks noGrp="1" noChangeArrowheads="1"/>
          </p:cNvSpPr>
          <p:nvPr>
            <p:ph type="body" idx="1"/>
          </p:nvPr>
        </p:nvSpPr>
        <p:spPr/>
        <p:txBody>
          <a:bodyPr/>
          <a:lstStyle/>
          <a:p>
            <a:r>
              <a:rPr lang="en-US" dirty="0">
                <a:solidFill>
                  <a:schemeClr val="bg1"/>
                </a:solidFill>
                <a:latin typeface="+mn-lt"/>
                <a:ea typeface="+mn-ea"/>
                <a:cs typeface="+mn-cs"/>
              </a:rPr>
              <a:t>Symbiotic relationships are only a few ways that organisms interact with one another within an ecosystem.</a:t>
            </a:r>
            <a:r>
              <a:rPr lang="en-US" dirty="0" smtClean="0"/>
              <a:t> </a:t>
            </a:r>
          </a:p>
          <a:p>
            <a:r>
              <a:rPr lang="en-US" dirty="0" smtClean="0"/>
              <a:t/>
            </a:r>
            <a:br>
              <a:rPr lang="en-US" dirty="0" smtClean="0"/>
            </a:br>
            <a:endParaRPr lang="en-US" dirty="0"/>
          </a:p>
        </p:txBody>
      </p:sp>
    </p:spTree>
    <p:extLst>
      <p:ext uri="{BB962C8B-B14F-4D97-AF65-F5344CB8AC3E}">
        <p14:creationId xmlns:p14="http://schemas.microsoft.com/office/powerpoint/2010/main" val="4316520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20</a:t>
            </a:fld>
            <a:endParaRPr lang="en-US" dirty="0">
              <a:solidFill>
                <a:srgbClr val="FFFFFF"/>
              </a:solidFill>
            </a:endParaRPr>
          </a:p>
        </p:txBody>
      </p:sp>
      <p:sp>
        <p:nvSpPr>
          <p:cNvPr id="4098" name="Rectangle 2"/>
          <p:cNvSpPr>
            <a:spLocks noGrp="1" noChangeArrowheads="1"/>
          </p:cNvSpPr>
          <p:nvPr>
            <p:ph type="title"/>
          </p:nvPr>
        </p:nvSpPr>
        <p:spPr/>
        <p:txBody>
          <a:bodyPr/>
          <a:lstStyle/>
          <a:p>
            <a:endParaRPr lang="en-US" dirty="0"/>
          </a:p>
        </p:txBody>
      </p:sp>
      <p:sp>
        <p:nvSpPr>
          <p:cNvPr id="4099" name="Rectangle 3"/>
          <p:cNvSpPr>
            <a:spLocks noGrp="1" noChangeArrowheads="1"/>
          </p:cNvSpPr>
          <p:nvPr>
            <p:ph type="body" idx="1"/>
          </p:nvPr>
        </p:nvSpPr>
        <p:spPr/>
        <p:txBody>
          <a:bodyPr/>
          <a:lstStyle/>
          <a:p>
            <a:r>
              <a:rPr lang="en-US" dirty="0" smtClean="0"/>
              <a:t>Other interactions may involve the </a:t>
            </a:r>
            <a:r>
              <a:rPr lang="en-US" dirty="0" smtClean="0">
                <a:solidFill>
                  <a:srgbClr val="CCFFCC"/>
                </a:solidFill>
              </a:rPr>
              <a:t>physical </a:t>
            </a:r>
            <a:r>
              <a:rPr lang="en-US" dirty="0" smtClean="0"/>
              <a:t>changing of the ecosystem by the organisms living in it and interacting with parts of it. </a:t>
            </a:r>
          </a:p>
          <a:p>
            <a:r>
              <a:rPr lang="en-US" dirty="0" smtClean="0"/>
              <a:t>For every action in an ecosystem there is a resulting </a:t>
            </a:r>
            <a:r>
              <a:rPr lang="en-US" dirty="0" smtClean="0">
                <a:solidFill>
                  <a:srgbClr val="FF0000"/>
                </a:solidFill>
              </a:rPr>
              <a:t>effect </a:t>
            </a:r>
            <a:r>
              <a:rPr lang="en-US" dirty="0" smtClean="0"/>
              <a:t>and reaction which will change the make-up of the ecosystem in some way.</a:t>
            </a:r>
            <a:endParaRPr lang="en-US" dirty="0"/>
          </a:p>
        </p:txBody>
      </p:sp>
    </p:spTree>
    <p:extLst>
      <p:ext uri="{BB962C8B-B14F-4D97-AF65-F5344CB8AC3E}">
        <p14:creationId xmlns:p14="http://schemas.microsoft.com/office/powerpoint/2010/main" val="179363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724400" y="3811296"/>
            <a:ext cx="4419600" cy="3046703"/>
          </a:xfrm>
          <a:prstGeom prst="rect">
            <a:avLst/>
          </a:prstGeom>
        </p:spPr>
      </p:pic>
      <p:sp>
        <p:nvSpPr>
          <p:cNvPr id="4" name="Date Placeholder 3"/>
          <p:cNvSpPr>
            <a:spLocks noGrp="1"/>
          </p:cNvSpPr>
          <p:nvPr>
            <p:ph type="dt" sz="half" idx="10"/>
          </p:nvPr>
        </p:nvSpPr>
        <p:spPr/>
        <p:txBody>
          <a:bodyPr/>
          <a:lstStyle/>
          <a:p>
            <a:fld id="{2A75DC9B-B676-1342-9C35-16AF9AFB3F69}"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48B5A956-4C2C-9144-956D-DF8B4725F913}" type="slidenum">
              <a:rPr lang="en-US">
                <a:solidFill>
                  <a:srgbClr val="FFFFFF"/>
                </a:solidFill>
              </a:rPr>
              <a:pPr/>
              <a:t>21</a:t>
            </a:fld>
            <a:endParaRPr lang="en-US" dirty="0">
              <a:solidFill>
                <a:srgbClr val="FFFFFF"/>
              </a:solidFill>
            </a:endParaRPr>
          </a:p>
        </p:txBody>
      </p:sp>
      <p:sp>
        <p:nvSpPr>
          <p:cNvPr id="4098" name="Rectangle 2"/>
          <p:cNvSpPr>
            <a:spLocks noGrp="1" noChangeArrowheads="1"/>
          </p:cNvSpPr>
          <p:nvPr>
            <p:ph type="title"/>
          </p:nvPr>
        </p:nvSpPr>
        <p:spPr/>
        <p:txBody>
          <a:bodyPr/>
          <a:lstStyle/>
          <a:p>
            <a:r>
              <a:rPr lang="en-US" dirty="0" smtClean="0"/>
              <a:t>Impact Example</a:t>
            </a:r>
            <a:endParaRPr lang="en-US" dirty="0"/>
          </a:p>
        </p:txBody>
      </p:sp>
      <p:sp>
        <p:nvSpPr>
          <p:cNvPr id="4099" name="Rectangle 3"/>
          <p:cNvSpPr>
            <a:spLocks noGrp="1" noChangeArrowheads="1"/>
          </p:cNvSpPr>
          <p:nvPr>
            <p:ph type="body" idx="1"/>
          </p:nvPr>
        </p:nvSpPr>
        <p:spPr/>
        <p:txBody>
          <a:bodyPr/>
          <a:lstStyle/>
          <a:p>
            <a:r>
              <a:rPr lang="en-US" dirty="0" smtClean="0"/>
              <a:t>Like when a family of beavers make a dam, the stream below the dam dries up, killing the water organisms that need the water to survive. Above the dam, a pond changes the habitat and limits the kinds of organisms that can survive there. </a:t>
            </a:r>
            <a:endParaRPr lang="en-US" dirty="0"/>
          </a:p>
        </p:txBody>
      </p:sp>
    </p:spTree>
    <p:extLst>
      <p:ext uri="{BB962C8B-B14F-4D97-AF65-F5344CB8AC3E}">
        <p14:creationId xmlns:p14="http://schemas.microsoft.com/office/powerpoint/2010/main" val="24685212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smtClean="0"/>
              <a:t>Human Impacts on Ecosystems </a:t>
            </a:r>
          </a:p>
        </p:txBody>
      </p:sp>
      <p:sp>
        <p:nvSpPr>
          <p:cNvPr id="2051" name="Rectangle 3"/>
          <p:cNvSpPr>
            <a:spLocks noGrp="1" noChangeArrowheads="1"/>
          </p:cNvSpPr>
          <p:nvPr>
            <p:ph type="subTitle" idx="1"/>
          </p:nvPr>
        </p:nvSpPr>
        <p:spPr/>
        <p:txBody>
          <a:bodyPr/>
          <a:lstStyle/>
          <a:p>
            <a:r>
              <a:rPr lang="en-US" dirty="0" smtClean="0"/>
              <a:t>Topic 2</a:t>
            </a:r>
          </a:p>
        </p:txBody>
      </p:sp>
    </p:spTree>
    <p:extLst>
      <p:ext uri="{BB962C8B-B14F-4D97-AF65-F5344CB8AC3E}">
        <p14:creationId xmlns:p14="http://schemas.microsoft.com/office/powerpoint/2010/main" val="13789320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579FC2C-2728-784C-8444-C0A11DEC0A34}"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9A7D43F2-317A-B947-9047-DF61D630FF35}" type="slidenum">
              <a:rPr lang="en-US">
                <a:solidFill>
                  <a:srgbClr val="FFFFFF"/>
                </a:solidFill>
              </a:rPr>
              <a:pPr/>
              <a:t>23</a:t>
            </a:fld>
            <a:endParaRPr lang="en-US" dirty="0">
              <a:solidFill>
                <a:srgbClr val="FFFFFF"/>
              </a:solidFill>
            </a:endParaRPr>
          </a:p>
        </p:txBody>
      </p:sp>
      <p:sp>
        <p:nvSpPr>
          <p:cNvPr id="5122" name="Rectangle 2"/>
          <p:cNvSpPr>
            <a:spLocks noGrp="1" noChangeArrowheads="1"/>
          </p:cNvSpPr>
          <p:nvPr>
            <p:ph type="title"/>
          </p:nvPr>
        </p:nvSpPr>
        <p:spPr/>
        <p:txBody>
          <a:bodyPr/>
          <a:lstStyle/>
          <a:p>
            <a:r>
              <a:rPr lang="en-US" b="1" dirty="0" smtClean="0"/>
              <a:t>Natural Resources</a:t>
            </a:r>
            <a:endParaRPr lang="en-US" dirty="0"/>
          </a:p>
        </p:txBody>
      </p:sp>
      <p:sp>
        <p:nvSpPr>
          <p:cNvPr id="5123" name="Rectangle 3"/>
          <p:cNvSpPr>
            <a:spLocks noGrp="1" noChangeArrowheads="1"/>
          </p:cNvSpPr>
          <p:nvPr>
            <p:ph type="body" idx="1"/>
          </p:nvPr>
        </p:nvSpPr>
        <p:spPr/>
        <p:txBody>
          <a:bodyPr/>
          <a:lstStyle/>
          <a:p>
            <a:r>
              <a:rPr lang="en-US" dirty="0" smtClean="0"/>
              <a:t>are the materials and products that are found in </a:t>
            </a:r>
            <a:r>
              <a:rPr lang="en-US" dirty="0" smtClean="0">
                <a:solidFill>
                  <a:srgbClr val="FFFF00"/>
                </a:solidFill>
              </a:rPr>
              <a:t>nature</a:t>
            </a:r>
            <a:r>
              <a:rPr lang="en-US" dirty="0" smtClean="0"/>
              <a:t>, that people use to meet their </a:t>
            </a:r>
            <a:r>
              <a:rPr lang="en-US" dirty="0" smtClean="0">
                <a:solidFill>
                  <a:srgbClr val="008000"/>
                </a:solidFill>
              </a:rPr>
              <a:t>basic </a:t>
            </a:r>
            <a:r>
              <a:rPr lang="en-US" dirty="0" smtClean="0"/>
              <a:t>needs. </a:t>
            </a:r>
          </a:p>
          <a:p>
            <a:r>
              <a:rPr lang="en-US" dirty="0" smtClean="0"/>
              <a:t>Provide some examples of natural resources.</a:t>
            </a:r>
            <a:endParaRPr lang="en-US" dirty="0"/>
          </a:p>
        </p:txBody>
      </p:sp>
    </p:spTree>
    <p:extLst>
      <p:ext uri="{BB962C8B-B14F-4D97-AF65-F5344CB8AC3E}">
        <p14:creationId xmlns:p14="http://schemas.microsoft.com/office/powerpoint/2010/main" val="1436565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579FC2C-2728-784C-8444-C0A11DEC0A34}"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9A7D43F2-317A-B947-9047-DF61D630FF35}" type="slidenum">
              <a:rPr lang="en-US">
                <a:solidFill>
                  <a:srgbClr val="FFFFFF"/>
                </a:solidFill>
              </a:rPr>
              <a:pPr/>
              <a:t>24</a:t>
            </a:fld>
            <a:endParaRPr lang="en-US" dirty="0">
              <a:solidFill>
                <a:srgbClr val="FFFFFF"/>
              </a:solidFill>
            </a:endParaRPr>
          </a:p>
        </p:txBody>
      </p:sp>
      <p:sp>
        <p:nvSpPr>
          <p:cNvPr id="5123" name="Rectangle 3"/>
          <p:cNvSpPr>
            <a:spLocks noGrp="1" noChangeArrowheads="1"/>
          </p:cNvSpPr>
          <p:nvPr>
            <p:ph type="body" idx="1"/>
          </p:nvPr>
        </p:nvSpPr>
        <p:spPr>
          <a:xfrm>
            <a:off x="381000" y="609600"/>
            <a:ext cx="8229600" cy="4525963"/>
          </a:xfrm>
        </p:spPr>
        <p:txBody>
          <a:bodyPr/>
          <a:lstStyle/>
          <a:p>
            <a:r>
              <a:rPr lang="en-US" dirty="0" smtClean="0"/>
              <a:t>The </a:t>
            </a:r>
            <a:r>
              <a:rPr lang="en-US" dirty="0" smtClean="0">
                <a:solidFill>
                  <a:srgbClr val="FFFF00"/>
                </a:solidFill>
              </a:rPr>
              <a:t>impact </a:t>
            </a:r>
            <a:r>
              <a:rPr lang="en-US" dirty="0" smtClean="0"/>
              <a:t>that people have on the use of resources can be very small, or can be huge, and can lead to </a:t>
            </a:r>
            <a:r>
              <a:rPr lang="en-US" dirty="0" smtClean="0">
                <a:solidFill>
                  <a:srgbClr val="FFFF00"/>
                </a:solidFill>
              </a:rPr>
              <a:t>positive </a:t>
            </a:r>
            <a:r>
              <a:rPr lang="en-US" dirty="0" smtClean="0"/>
              <a:t>or </a:t>
            </a:r>
            <a:r>
              <a:rPr lang="en-US" dirty="0" smtClean="0">
                <a:solidFill>
                  <a:srgbClr val="FFFF00"/>
                </a:solidFill>
              </a:rPr>
              <a:t>negative </a:t>
            </a:r>
            <a:r>
              <a:rPr lang="en-US" dirty="0" smtClean="0"/>
              <a:t>consequences. </a:t>
            </a:r>
          </a:p>
          <a:p>
            <a:r>
              <a:rPr lang="en-US" dirty="0" smtClean="0"/>
              <a:t>The needs of all living things now have to be met with the </a:t>
            </a:r>
            <a:r>
              <a:rPr lang="en-US" dirty="0" smtClean="0">
                <a:solidFill>
                  <a:srgbClr val="FFFF00"/>
                </a:solidFill>
              </a:rPr>
              <a:t>available </a:t>
            </a:r>
            <a:r>
              <a:rPr lang="en-US" dirty="0" smtClean="0"/>
              <a:t>natural resources. </a:t>
            </a:r>
          </a:p>
          <a:p>
            <a:r>
              <a:rPr lang="en-US" dirty="0" smtClean="0"/>
              <a:t>How we are able to satisfy these needs with minimal conflict will determine how </a:t>
            </a:r>
            <a:r>
              <a:rPr lang="en-US" dirty="0" smtClean="0">
                <a:solidFill>
                  <a:srgbClr val="FFFF00"/>
                </a:solidFill>
              </a:rPr>
              <a:t>resourceful </a:t>
            </a:r>
            <a:r>
              <a:rPr lang="en-US" dirty="0" smtClean="0"/>
              <a:t>we can be.</a:t>
            </a:r>
            <a:br>
              <a:rPr lang="en-US" dirty="0" smtClean="0"/>
            </a:br>
            <a:endParaRPr lang="en-US" dirty="0"/>
          </a:p>
        </p:txBody>
      </p:sp>
    </p:spTree>
    <p:extLst>
      <p:ext uri="{BB962C8B-B14F-4D97-AF65-F5344CB8AC3E}">
        <p14:creationId xmlns:p14="http://schemas.microsoft.com/office/powerpoint/2010/main" val="4203510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additive="base">
                                        <p:cTn id="19"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579FC2C-2728-784C-8444-C0A11DEC0A34}"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9A7D43F2-317A-B947-9047-DF61D630FF35}" type="slidenum">
              <a:rPr lang="en-US">
                <a:solidFill>
                  <a:srgbClr val="FFFFFF"/>
                </a:solidFill>
              </a:rPr>
              <a:pPr/>
              <a:t>25</a:t>
            </a:fld>
            <a:endParaRPr lang="en-US" dirty="0">
              <a:solidFill>
                <a:srgbClr val="FFFFFF"/>
              </a:solidFill>
            </a:endParaRPr>
          </a:p>
        </p:txBody>
      </p:sp>
      <p:sp>
        <p:nvSpPr>
          <p:cNvPr id="5122" name="Rectangle 2"/>
          <p:cNvSpPr>
            <a:spLocks noGrp="1" noChangeArrowheads="1"/>
          </p:cNvSpPr>
          <p:nvPr>
            <p:ph type="title"/>
          </p:nvPr>
        </p:nvSpPr>
        <p:spPr/>
        <p:txBody>
          <a:bodyPr/>
          <a:lstStyle/>
          <a:p>
            <a:r>
              <a:rPr lang="en-US" sz="2900" b="1" dirty="0" smtClean="0"/>
              <a:t>People and Nature - A Changing Relationship</a:t>
            </a:r>
            <a:r>
              <a:rPr lang="en-US" dirty="0" smtClean="0"/>
              <a:t/>
            </a:r>
            <a:br>
              <a:rPr lang="en-US" dirty="0" smtClean="0"/>
            </a:br>
            <a:endParaRPr lang="en-US" dirty="0"/>
          </a:p>
        </p:txBody>
      </p:sp>
      <p:sp>
        <p:nvSpPr>
          <p:cNvPr id="5123" name="Rectangle 3"/>
          <p:cNvSpPr>
            <a:spLocks noGrp="1" noChangeArrowheads="1"/>
          </p:cNvSpPr>
          <p:nvPr>
            <p:ph type="body" idx="1"/>
          </p:nvPr>
        </p:nvSpPr>
        <p:spPr>
          <a:xfrm>
            <a:off x="533400" y="914400"/>
            <a:ext cx="8229600" cy="4525963"/>
          </a:xfrm>
        </p:spPr>
        <p:txBody>
          <a:bodyPr/>
          <a:lstStyle/>
          <a:p>
            <a:r>
              <a:rPr lang="en-US" sz="2900" dirty="0" smtClean="0"/>
              <a:t>The ways people interact with the environment has </a:t>
            </a:r>
            <a:r>
              <a:rPr lang="en-US" sz="2900" dirty="0" smtClean="0">
                <a:solidFill>
                  <a:srgbClr val="FF6600"/>
                </a:solidFill>
              </a:rPr>
              <a:t>changed </a:t>
            </a:r>
            <a:r>
              <a:rPr lang="en-US" sz="2900" dirty="0" smtClean="0"/>
              <a:t>over time. </a:t>
            </a:r>
            <a:r>
              <a:rPr lang="en-US" sz="2900" dirty="0" smtClean="0">
                <a:solidFill>
                  <a:srgbClr val="FF6600"/>
                </a:solidFill>
              </a:rPr>
              <a:t>Machines </a:t>
            </a:r>
            <a:r>
              <a:rPr lang="en-US" sz="2900" dirty="0" smtClean="0"/>
              <a:t>and advanced technologies have caused a higher impact than in the past. </a:t>
            </a:r>
          </a:p>
          <a:p>
            <a:r>
              <a:rPr lang="en-US" sz="2900" dirty="0" smtClean="0"/>
              <a:t>All of the needs people had in the past were satisfied by the </a:t>
            </a:r>
            <a:r>
              <a:rPr lang="en-US" sz="2900" dirty="0" smtClean="0">
                <a:solidFill>
                  <a:srgbClr val="FF6600"/>
                </a:solidFill>
              </a:rPr>
              <a:t>natural </a:t>
            </a:r>
            <a:r>
              <a:rPr lang="en-US" sz="2900" dirty="0" smtClean="0"/>
              <a:t>resources they were able to find in the environment around them. </a:t>
            </a:r>
          </a:p>
          <a:p>
            <a:r>
              <a:rPr lang="en-US" sz="2900" dirty="0" smtClean="0"/>
              <a:t>Today, resources are </a:t>
            </a:r>
            <a:r>
              <a:rPr lang="en-US" sz="2900" dirty="0" smtClean="0">
                <a:solidFill>
                  <a:srgbClr val="FF6600"/>
                </a:solidFill>
              </a:rPr>
              <a:t>transported </a:t>
            </a:r>
            <a:r>
              <a:rPr lang="en-US" sz="2900" dirty="0" smtClean="0"/>
              <a:t>throughout the world, as the demand gets higher. Lifestyle changes over time have increased the pressure on different environments and the ecosystems we live in.</a:t>
            </a:r>
            <a:endParaRPr lang="en-US" sz="2900" dirty="0"/>
          </a:p>
        </p:txBody>
      </p:sp>
    </p:spTree>
    <p:extLst>
      <p:ext uri="{BB962C8B-B14F-4D97-AF65-F5344CB8AC3E}">
        <p14:creationId xmlns:p14="http://schemas.microsoft.com/office/powerpoint/2010/main" val="360477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additive="base">
                                        <p:cTn id="19"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579FC2C-2728-784C-8444-C0A11DEC0A34}"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9A7D43F2-317A-B947-9047-DF61D630FF35}" type="slidenum">
              <a:rPr lang="en-US">
                <a:solidFill>
                  <a:srgbClr val="FFFFFF"/>
                </a:solidFill>
              </a:rPr>
              <a:pPr/>
              <a:t>26</a:t>
            </a:fld>
            <a:endParaRPr lang="en-US" dirty="0">
              <a:solidFill>
                <a:srgbClr val="FFFFFF"/>
              </a:solidFill>
            </a:endParaRPr>
          </a:p>
        </p:txBody>
      </p:sp>
      <p:sp>
        <p:nvSpPr>
          <p:cNvPr id="5122" name="Rectangle 2"/>
          <p:cNvSpPr>
            <a:spLocks noGrp="1" noChangeArrowheads="1"/>
          </p:cNvSpPr>
          <p:nvPr>
            <p:ph type="title"/>
          </p:nvPr>
        </p:nvSpPr>
        <p:spPr/>
        <p:txBody>
          <a:bodyPr/>
          <a:lstStyle/>
          <a:p>
            <a:r>
              <a:rPr lang="en-US" dirty="0" smtClean="0"/>
              <a:t>Gathering Food</a:t>
            </a:r>
            <a:endParaRPr lang="en-US" dirty="0"/>
          </a:p>
        </p:txBody>
      </p:sp>
      <p:sp>
        <p:nvSpPr>
          <p:cNvPr id="5123" name="Rectangle 3"/>
          <p:cNvSpPr>
            <a:spLocks noGrp="1" noChangeArrowheads="1"/>
          </p:cNvSpPr>
          <p:nvPr>
            <p:ph type="body" idx="1"/>
          </p:nvPr>
        </p:nvSpPr>
        <p:spPr/>
        <p:txBody>
          <a:bodyPr/>
          <a:lstStyle/>
          <a:p>
            <a:pPr>
              <a:buNone/>
            </a:pPr>
            <a:r>
              <a:rPr lang="en-US" b="1" dirty="0" smtClean="0"/>
              <a:t>Head-Smashed-In Buffalo Jump</a:t>
            </a:r>
          </a:p>
          <a:p>
            <a:r>
              <a:rPr lang="en-US" dirty="0" smtClean="0"/>
              <a:t>Buffalo were hunted by driving them to run off a </a:t>
            </a:r>
            <a:r>
              <a:rPr lang="en-US" dirty="0" smtClean="0">
                <a:solidFill>
                  <a:srgbClr val="FFFF00"/>
                </a:solidFill>
              </a:rPr>
              <a:t>cliff</a:t>
            </a:r>
            <a:r>
              <a:rPr lang="en-US" dirty="0" smtClean="0"/>
              <a:t>. The carcasses were then dragged to camps where they were processed into meat, hides, tools, and other necessary items. All parts of the buffalo were used, with </a:t>
            </a:r>
            <a:r>
              <a:rPr lang="en-US" dirty="0" smtClean="0">
                <a:solidFill>
                  <a:srgbClr val="FFFF00"/>
                </a:solidFill>
              </a:rPr>
              <a:t>minimal </a:t>
            </a:r>
            <a:r>
              <a:rPr lang="en-US" dirty="0" smtClean="0"/>
              <a:t>impact on the environment.</a:t>
            </a:r>
            <a:endParaRPr lang="en-US" dirty="0"/>
          </a:p>
        </p:txBody>
      </p:sp>
    </p:spTree>
    <p:extLst>
      <p:ext uri="{BB962C8B-B14F-4D97-AF65-F5344CB8AC3E}">
        <p14:creationId xmlns:p14="http://schemas.microsoft.com/office/powerpoint/2010/main" val="7118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579FC2C-2728-784C-8444-C0A11DEC0A34}"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9A7D43F2-317A-B947-9047-DF61D630FF35}" type="slidenum">
              <a:rPr lang="en-US">
                <a:solidFill>
                  <a:srgbClr val="FFFFFF"/>
                </a:solidFill>
              </a:rPr>
              <a:pPr/>
              <a:t>27</a:t>
            </a:fld>
            <a:endParaRPr lang="en-US" dirty="0">
              <a:solidFill>
                <a:srgbClr val="FFFFFF"/>
              </a:solidFill>
            </a:endParaRPr>
          </a:p>
        </p:txBody>
      </p:sp>
      <p:sp>
        <p:nvSpPr>
          <p:cNvPr id="5122" name="Rectangle 2"/>
          <p:cNvSpPr>
            <a:spLocks noGrp="1" noChangeArrowheads="1"/>
          </p:cNvSpPr>
          <p:nvPr>
            <p:ph type="title"/>
          </p:nvPr>
        </p:nvSpPr>
        <p:spPr/>
        <p:txBody>
          <a:bodyPr/>
          <a:lstStyle/>
          <a:p>
            <a:r>
              <a:rPr lang="en-US" dirty="0" smtClean="0"/>
              <a:t>Prairie Settlers</a:t>
            </a:r>
            <a:endParaRPr lang="en-US" dirty="0"/>
          </a:p>
        </p:txBody>
      </p:sp>
      <p:sp>
        <p:nvSpPr>
          <p:cNvPr id="5123" name="Rectangle 3"/>
          <p:cNvSpPr>
            <a:spLocks noGrp="1" noChangeArrowheads="1"/>
          </p:cNvSpPr>
          <p:nvPr>
            <p:ph type="body" idx="1"/>
          </p:nvPr>
        </p:nvSpPr>
        <p:spPr/>
        <p:txBody>
          <a:bodyPr/>
          <a:lstStyle/>
          <a:p>
            <a:r>
              <a:rPr lang="en-US" dirty="0" smtClean="0"/>
              <a:t>Early settlers kept </a:t>
            </a:r>
            <a:r>
              <a:rPr lang="en-US" dirty="0" smtClean="0">
                <a:solidFill>
                  <a:srgbClr val="FFFF00"/>
                </a:solidFill>
              </a:rPr>
              <a:t>mixed farms </a:t>
            </a:r>
            <a:r>
              <a:rPr lang="en-US" dirty="0" smtClean="0"/>
              <a:t>(livestock and crops). </a:t>
            </a:r>
          </a:p>
          <a:p>
            <a:r>
              <a:rPr lang="en-US" dirty="0" smtClean="0">
                <a:solidFill>
                  <a:srgbClr val="FFFF00"/>
                </a:solidFill>
              </a:rPr>
              <a:t>Improvements </a:t>
            </a:r>
            <a:r>
              <a:rPr lang="en-US" dirty="0" smtClean="0"/>
              <a:t>in technology allowed them to stay in one place (instead of following the food supply around). </a:t>
            </a:r>
          </a:p>
          <a:p>
            <a:r>
              <a:rPr lang="en-US" dirty="0" smtClean="0"/>
              <a:t>This lifestyle had a </a:t>
            </a:r>
            <a:r>
              <a:rPr lang="en-US" dirty="0" smtClean="0">
                <a:solidFill>
                  <a:srgbClr val="FFFF00"/>
                </a:solidFill>
              </a:rPr>
              <a:t>larger </a:t>
            </a:r>
            <a:r>
              <a:rPr lang="en-US" dirty="0" smtClean="0"/>
              <a:t>impact on the environment because farmland and ranchland had to be modified, to support the crops and livestock.</a:t>
            </a:r>
            <a:endParaRPr lang="en-US" dirty="0"/>
          </a:p>
        </p:txBody>
      </p:sp>
    </p:spTree>
    <p:extLst>
      <p:ext uri="{BB962C8B-B14F-4D97-AF65-F5344CB8AC3E}">
        <p14:creationId xmlns:p14="http://schemas.microsoft.com/office/powerpoint/2010/main" val="96011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additive="base">
                                        <p:cTn id="19"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579FC2C-2728-784C-8444-C0A11DEC0A34}"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9A7D43F2-317A-B947-9047-DF61D630FF35}" type="slidenum">
              <a:rPr lang="en-US">
                <a:solidFill>
                  <a:srgbClr val="FFFFFF"/>
                </a:solidFill>
              </a:rPr>
              <a:pPr/>
              <a:t>28</a:t>
            </a:fld>
            <a:endParaRPr lang="en-US" dirty="0">
              <a:solidFill>
                <a:srgbClr val="FFFFFF"/>
              </a:solidFill>
            </a:endParaRPr>
          </a:p>
        </p:txBody>
      </p:sp>
      <p:sp>
        <p:nvSpPr>
          <p:cNvPr id="5122" name="Rectangle 2"/>
          <p:cNvSpPr>
            <a:spLocks noGrp="1" noChangeArrowheads="1"/>
          </p:cNvSpPr>
          <p:nvPr>
            <p:ph type="title"/>
          </p:nvPr>
        </p:nvSpPr>
        <p:spPr/>
        <p:txBody>
          <a:bodyPr/>
          <a:lstStyle/>
          <a:p>
            <a:r>
              <a:rPr lang="en-US" dirty="0" smtClean="0"/>
              <a:t>Cattle Feedlots</a:t>
            </a:r>
            <a:endParaRPr lang="en-US" dirty="0"/>
          </a:p>
        </p:txBody>
      </p:sp>
      <p:sp>
        <p:nvSpPr>
          <p:cNvPr id="5123" name="Rectangle 3"/>
          <p:cNvSpPr>
            <a:spLocks noGrp="1" noChangeArrowheads="1"/>
          </p:cNvSpPr>
          <p:nvPr>
            <p:ph type="body" idx="1"/>
          </p:nvPr>
        </p:nvSpPr>
        <p:spPr/>
        <p:txBody>
          <a:bodyPr/>
          <a:lstStyle/>
          <a:p>
            <a:r>
              <a:rPr lang="en-US" dirty="0" smtClean="0"/>
              <a:t>A </a:t>
            </a:r>
            <a:r>
              <a:rPr lang="en-US" dirty="0" smtClean="0">
                <a:solidFill>
                  <a:srgbClr val="FFFF00"/>
                </a:solidFill>
              </a:rPr>
              <a:t>large area</a:t>
            </a:r>
            <a:r>
              <a:rPr lang="en-US" dirty="0" smtClean="0"/>
              <a:t> that has been fenced in to feed cattle for food is called a feedlot. Once the beef is slaughtered and processed, the products are </a:t>
            </a:r>
            <a:r>
              <a:rPr lang="en-US" dirty="0" smtClean="0">
                <a:solidFill>
                  <a:srgbClr val="FFFF00"/>
                </a:solidFill>
              </a:rPr>
              <a:t>transported </a:t>
            </a:r>
            <a:r>
              <a:rPr lang="en-US" dirty="0" smtClean="0"/>
              <a:t>all over the world. </a:t>
            </a:r>
          </a:p>
          <a:p>
            <a:r>
              <a:rPr lang="en-US" dirty="0" smtClean="0"/>
              <a:t>The impact of this activity is significant, because cattle waste can pollute the water system nearby, and the soil conditions can be </a:t>
            </a:r>
            <a:r>
              <a:rPr lang="en-US" dirty="0" smtClean="0">
                <a:solidFill>
                  <a:srgbClr val="FFFF00"/>
                </a:solidFill>
              </a:rPr>
              <a:t>negatively </a:t>
            </a:r>
            <a:r>
              <a:rPr lang="en-US" dirty="0" smtClean="0"/>
              <a:t>affected.</a:t>
            </a:r>
            <a:endParaRPr lang="en-US" dirty="0"/>
          </a:p>
        </p:txBody>
      </p:sp>
    </p:spTree>
    <p:extLst>
      <p:ext uri="{BB962C8B-B14F-4D97-AF65-F5344CB8AC3E}">
        <p14:creationId xmlns:p14="http://schemas.microsoft.com/office/powerpoint/2010/main" val="425807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579FC2C-2728-784C-8444-C0A11DEC0A34}"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9A7D43F2-317A-B947-9047-DF61D630FF35}" type="slidenum">
              <a:rPr lang="en-US">
                <a:solidFill>
                  <a:srgbClr val="FFFFFF"/>
                </a:solidFill>
              </a:rPr>
              <a:pPr/>
              <a:t>29</a:t>
            </a:fld>
            <a:endParaRPr lang="en-US" dirty="0">
              <a:solidFill>
                <a:srgbClr val="FFFFFF"/>
              </a:solidFill>
            </a:endParaRPr>
          </a:p>
        </p:txBody>
      </p:sp>
      <p:sp>
        <p:nvSpPr>
          <p:cNvPr id="5122" name="Rectangle 2"/>
          <p:cNvSpPr>
            <a:spLocks noGrp="1" noChangeArrowheads="1"/>
          </p:cNvSpPr>
          <p:nvPr>
            <p:ph type="title"/>
          </p:nvPr>
        </p:nvSpPr>
        <p:spPr/>
        <p:txBody>
          <a:bodyPr/>
          <a:lstStyle/>
          <a:p>
            <a:r>
              <a:rPr lang="en-US" b="1" dirty="0" smtClean="0"/>
              <a:t>When Is a Need a Want?</a:t>
            </a:r>
            <a:endParaRPr lang="en-US" dirty="0"/>
          </a:p>
        </p:txBody>
      </p:sp>
      <p:sp>
        <p:nvSpPr>
          <p:cNvPr id="5123" name="Rectangle 3"/>
          <p:cNvSpPr>
            <a:spLocks noGrp="1" noChangeArrowheads="1"/>
          </p:cNvSpPr>
          <p:nvPr>
            <p:ph type="body" idx="1"/>
          </p:nvPr>
        </p:nvSpPr>
        <p:spPr/>
        <p:txBody>
          <a:bodyPr/>
          <a:lstStyle/>
          <a:p>
            <a:r>
              <a:rPr lang="en-US" dirty="0" smtClean="0">
                <a:solidFill>
                  <a:srgbClr val="FFFF00"/>
                </a:solidFill>
              </a:rPr>
              <a:t>Needs </a:t>
            </a:r>
            <a:r>
              <a:rPr lang="en-US" dirty="0" smtClean="0"/>
              <a:t>are </a:t>
            </a:r>
            <a:r>
              <a:rPr lang="en-US" dirty="0" smtClean="0">
                <a:solidFill>
                  <a:srgbClr val="0000FF"/>
                </a:solidFill>
              </a:rPr>
              <a:t>basic </a:t>
            </a:r>
            <a:r>
              <a:rPr lang="en-US" dirty="0" smtClean="0"/>
              <a:t>to survival, whereas, </a:t>
            </a:r>
            <a:r>
              <a:rPr lang="en-US" b="1" dirty="0" smtClean="0"/>
              <a:t>' </a:t>
            </a:r>
            <a:r>
              <a:rPr lang="en-US" b="1" dirty="0" smtClean="0">
                <a:solidFill>
                  <a:srgbClr val="FFFF00"/>
                </a:solidFill>
              </a:rPr>
              <a:t>wants </a:t>
            </a:r>
            <a:r>
              <a:rPr lang="en-US" b="1" dirty="0" smtClean="0"/>
              <a:t>' </a:t>
            </a:r>
            <a:r>
              <a:rPr lang="en-US" dirty="0" smtClean="0"/>
              <a:t>are things that just make survival more </a:t>
            </a:r>
            <a:r>
              <a:rPr lang="en-US" dirty="0" smtClean="0">
                <a:solidFill>
                  <a:srgbClr val="0000FF"/>
                </a:solidFill>
              </a:rPr>
              <a:t>comfortable </a:t>
            </a:r>
            <a:r>
              <a:rPr lang="en-US" dirty="0" smtClean="0"/>
              <a:t>or enjoyable. </a:t>
            </a:r>
          </a:p>
          <a:p>
            <a:r>
              <a:rPr lang="en-US" dirty="0" smtClean="0"/>
              <a:t>Each time a need or a want is satisfied, natural resources or energy are used up. This impacts the environment we live in. </a:t>
            </a:r>
            <a:endParaRPr lang="en-US" dirty="0"/>
          </a:p>
        </p:txBody>
      </p:sp>
    </p:spTree>
    <p:extLst>
      <p:ext uri="{BB962C8B-B14F-4D97-AF65-F5344CB8AC3E}">
        <p14:creationId xmlns:p14="http://schemas.microsoft.com/office/powerpoint/2010/main" val="91481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579FC2C-2728-784C-8444-C0A11DEC0A34}"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9A7D43F2-317A-B947-9047-DF61D630FF35}" type="slidenum">
              <a:rPr lang="en-US">
                <a:solidFill>
                  <a:srgbClr val="FFFFFF"/>
                </a:solidFill>
              </a:rPr>
              <a:pPr/>
              <a:t>30</a:t>
            </a:fld>
            <a:endParaRPr lang="en-US" dirty="0">
              <a:solidFill>
                <a:srgbClr val="FFFFFF"/>
              </a:solidFill>
            </a:endParaRPr>
          </a:p>
        </p:txBody>
      </p:sp>
      <p:sp>
        <p:nvSpPr>
          <p:cNvPr id="5122" name="Rectangle 2"/>
          <p:cNvSpPr>
            <a:spLocks noGrp="1" noChangeArrowheads="1"/>
          </p:cNvSpPr>
          <p:nvPr>
            <p:ph type="title"/>
          </p:nvPr>
        </p:nvSpPr>
        <p:spPr/>
        <p:txBody>
          <a:bodyPr/>
          <a:lstStyle/>
          <a:p>
            <a:endParaRPr lang="en-US" dirty="0"/>
          </a:p>
        </p:txBody>
      </p:sp>
      <p:sp>
        <p:nvSpPr>
          <p:cNvPr id="5123" name="Rectangle 3"/>
          <p:cNvSpPr>
            <a:spLocks noGrp="1" noChangeArrowheads="1"/>
          </p:cNvSpPr>
          <p:nvPr>
            <p:ph type="body" idx="1"/>
          </p:nvPr>
        </p:nvSpPr>
        <p:spPr/>
        <p:txBody>
          <a:bodyPr/>
          <a:lstStyle/>
          <a:p>
            <a:r>
              <a:rPr lang="en-US" dirty="0" smtClean="0">
                <a:solidFill>
                  <a:srgbClr val="FFFF00"/>
                </a:solidFill>
              </a:rPr>
              <a:t>Transporting </a:t>
            </a:r>
            <a:r>
              <a:rPr lang="en-US" dirty="0" smtClean="0"/>
              <a:t>food from all around the world, just so we can have the luxury of choice impacts other regions as well, because those regions had to </a:t>
            </a:r>
            <a:r>
              <a:rPr lang="en-US" dirty="0" smtClean="0">
                <a:solidFill>
                  <a:srgbClr val="FFFF00"/>
                </a:solidFill>
              </a:rPr>
              <a:t>clear land</a:t>
            </a:r>
            <a:r>
              <a:rPr lang="en-US" dirty="0" smtClean="0"/>
              <a:t>, use </a:t>
            </a:r>
            <a:r>
              <a:rPr lang="en-US" dirty="0" smtClean="0">
                <a:solidFill>
                  <a:srgbClr val="FFFF00"/>
                </a:solidFill>
              </a:rPr>
              <a:t>fuel </a:t>
            </a:r>
            <a:r>
              <a:rPr lang="en-US" dirty="0" smtClean="0"/>
              <a:t>(energy) and through the industrial processes caused </a:t>
            </a:r>
            <a:r>
              <a:rPr lang="en-US" dirty="0" smtClean="0">
                <a:solidFill>
                  <a:srgbClr val="FFFF00"/>
                </a:solidFill>
              </a:rPr>
              <a:t>pollutants </a:t>
            </a:r>
            <a:r>
              <a:rPr lang="en-US" dirty="0" smtClean="0"/>
              <a:t>to enter the air. </a:t>
            </a:r>
          </a:p>
        </p:txBody>
      </p:sp>
    </p:spTree>
    <p:extLst>
      <p:ext uri="{BB962C8B-B14F-4D97-AF65-F5344CB8AC3E}">
        <p14:creationId xmlns:p14="http://schemas.microsoft.com/office/powerpoint/2010/main" val="248210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When our '</a:t>
            </a:r>
            <a:r>
              <a:rPr lang="en-US" dirty="0" smtClean="0">
                <a:solidFill>
                  <a:srgbClr val="FFFF00"/>
                </a:solidFill>
              </a:rPr>
              <a:t>want</a:t>
            </a:r>
            <a:r>
              <a:rPr lang="en-US" dirty="0" smtClean="0"/>
              <a:t>' demands conflict with the health of our ecosystems, we need to begin making some more </a:t>
            </a:r>
            <a:r>
              <a:rPr lang="en-US" dirty="0" smtClean="0">
                <a:solidFill>
                  <a:srgbClr val="FFFF00"/>
                </a:solidFill>
              </a:rPr>
              <a:t>responsible </a:t>
            </a:r>
            <a:r>
              <a:rPr lang="en-US" dirty="0" smtClean="0"/>
              <a:t>choices. </a:t>
            </a:r>
          </a:p>
          <a:p>
            <a:r>
              <a:rPr lang="en-US" dirty="0" smtClean="0"/>
              <a:t>The needs of </a:t>
            </a:r>
            <a:r>
              <a:rPr lang="en-US" dirty="0" smtClean="0">
                <a:solidFill>
                  <a:srgbClr val="FFFF00"/>
                </a:solidFill>
              </a:rPr>
              <a:t>wildlife </a:t>
            </a:r>
            <a:r>
              <a:rPr lang="en-US" dirty="0" smtClean="0"/>
              <a:t>can be </a:t>
            </a:r>
            <a:r>
              <a:rPr lang="en-US" dirty="0" smtClean="0">
                <a:solidFill>
                  <a:srgbClr val="FFFF00"/>
                </a:solidFill>
              </a:rPr>
              <a:t>negatively </a:t>
            </a:r>
            <a:r>
              <a:rPr lang="en-US" dirty="0" smtClean="0"/>
              <a:t>impacted by the wants of people. When this happens we need to decide whether our want is more important than their need.</a:t>
            </a:r>
          </a:p>
          <a:p>
            <a:endParaRPr lang="en-US" dirty="0" smtClean="0"/>
          </a:p>
          <a:p>
            <a:endParaRPr lang="en-US" dirty="0"/>
          </a:p>
        </p:txBody>
      </p:sp>
      <p:sp>
        <p:nvSpPr>
          <p:cNvPr id="4" name="Date Placeholder 3"/>
          <p:cNvSpPr>
            <a:spLocks noGrp="1"/>
          </p:cNvSpPr>
          <p:nvPr>
            <p:ph type="dt" sz="half" idx="10"/>
          </p:nvPr>
        </p:nvSpPr>
        <p:spPr/>
        <p:txBody>
          <a:bodyPr/>
          <a:lstStyle/>
          <a:p>
            <a:fld id="{D2F8808F-2979-4042-9F4F-A82E161AF8AF}" type="datetime1">
              <a:rPr lang="en-US">
                <a:solidFill>
                  <a:srgbClr val="FFFFFF"/>
                </a:solidFill>
              </a:rPr>
              <a:pPr/>
              <a:t>1/30/2015</a:t>
            </a:fld>
            <a:endParaRPr lang="en-US" dirty="0">
              <a:solidFill>
                <a:srgbClr val="FFFFFF"/>
              </a:solidFill>
            </a:endParaRPr>
          </a:p>
        </p:txBody>
      </p:sp>
      <p:sp>
        <p:nvSpPr>
          <p:cNvPr id="5" name="Slide Number Placeholder 4"/>
          <p:cNvSpPr>
            <a:spLocks noGrp="1"/>
          </p:cNvSpPr>
          <p:nvPr>
            <p:ph type="sldNum" sz="quarter" idx="12"/>
          </p:nvPr>
        </p:nvSpPr>
        <p:spPr/>
        <p:txBody>
          <a:bodyPr/>
          <a:lstStyle/>
          <a:p>
            <a:fld id="{BD48D7A1-4EF7-044C-AF64-5E0B70279FC6}" type="slidenum">
              <a:rPr lang="en-US">
                <a:solidFill>
                  <a:srgbClr val="FFFFFF"/>
                </a:solidFill>
              </a:rPr>
              <a:pPr/>
              <a:t>31</a:t>
            </a:fld>
            <a:endParaRPr lang="en-US" dirty="0">
              <a:solidFill>
                <a:srgbClr val="FFFFFF"/>
              </a:solidFill>
            </a:endParaRPr>
          </a:p>
        </p:txBody>
      </p:sp>
    </p:spTree>
    <p:extLst>
      <p:ext uri="{BB962C8B-B14F-4D97-AF65-F5344CB8AC3E}">
        <p14:creationId xmlns:p14="http://schemas.microsoft.com/office/powerpoint/2010/main" val="2169235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579FC2C-2728-784C-8444-C0A11DEC0A34}" type="datetime1">
              <a:rPr lang="en-US">
                <a:solidFill>
                  <a:srgbClr val="FFFFFF"/>
                </a:solidFill>
              </a:rPr>
              <a:pPr/>
              <a:t>1/30/2015</a:t>
            </a:fld>
            <a:endParaRPr lang="en-US" dirty="0">
              <a:solidFill>
                <a:srgbClr val="FFFFFF"/>
              </a:solidFill>
            </a:endParaRPr>
          </a:p>
        </p:txBody>
      </p:sp>
      <p:sp>
        <p:nvSpPr>
          <p:cNvPr id="6" name="Slide Number Placeholder 5"/>
          <p:cNvSpPr>
            <a:spLocks noGrp="1"/>
          </p:cNvSpPr>
          <p:nvPr>
            <p:ph type="sldNum" sz="quarter" idx="12"/>
          </p:nvPr>
        </p:nvSpPr>
        <p:spPr/>
        <p:txBody>
          <a:bodyPr/>
          <a:lstStyle/>
          <a:p>
            <a:fld id="{9A7D43F2-317A-B947-9047-DF61D630FF35}" type="slidenum">
              <a:rPr lang="en-US">
                <a:solidFill>
                  <a:srgbClr val="FFFFFF"/>
                </a:solidFill>
              </a:rPr>
              <a:pPr/>
              <a:t>32</a:t>
            </a:fld>
            <a:endParaRPr lang="en-US" dirty="0">
              <a:solidFill>
                <a:srgbClr val="FFFFFF"/>
              </a:solidFill>
            </a:endParaRPr>
          </a:p>
        </p:txBody>
      </p:sp>
      <p:sp>
        <p:nvSpPr>
          <p:cNvPr id="5122" name="Rectangle 2"/>
          <p:cNvSpPr>
            <a:spLocks noGrp="1" noChangeArrowheads="1"/>
          </p:cNvSpPr>
          <p:nvPr>
            <p:ph type="title"/>
          </p:nvPr>
        </p:nvSpPr>
        <p:spPr/>
        <p:txBody>
          <a:bodyPr/>
          <a:lstStyle/>
          <a:p>
            <a:r>
              <a:rPr lang="en-US" dirty="0" smtClean="0"/>
              <a:t>DDT</a:t>
            </a:r>
            <a:endParaRPr lang="en-US" dirty="0"/>
          </a:p>
        </p:txBody>
      </p:sp>
      <p:sp>
        <p:nvSpPr>
          <p:cNvPr id="5123" name="Rectangle 3"/>
          <p:cNvSpPr>
            <a:spLocks noGrp="1" noChangeArrowheads="1"/>
          </p:cNvSpPr>
          <p:nvPr>
            <p:ph type="body" idx="1"/>
          </p:nvPr>
        </p:nvSpPr>
        <p:spPr>
          <a:xfrm>
            <a:off x="457200" y="1219200"/>
            <a:ext cx="8229600" cy="4525963"/>
          </a:xfrm>
        </p:spPr>
        <p:txBody>
          <a:bodyPr/>
          <a:lstStyle/>
          <a:p>
            <a:r>
              <a:rPr lang="en-US" dirty="0" smtClean="0"/>
              <a:t>Knowing what effects you are having on the environment (or will likely have) will help you make decisions. </a:t>
            </a:r>
          </a:p>
          <a:p>
            <a:r>
              <a:rPr lang="en-US" dirty="0" smtClean="0"/>
              <a:t>The use of </a:t>
            </a:r>
            <a:r>
              <a:rPr lang="en-US" b="1" dirty="0" smtClean="0">
                <a:solidFill>
                  <a:srgbClr val="FFFF00"/>
                </a:solidFill>
              </a:rPr>
              <a:t>DDT</a:t>
            </a:r>
            <a:r>
              <a:rPr lang="en-US" dirty="0" smtClean="0">
                <a:solidFill>
                  <a:srgbClr val="FFFF00"/>
                </a:solidFill>
              </a:rPr>
              <a:t> </a:t>
            </a:r>
            <a:r>
              <a:rPr lang="en-US" dirty="0" smtClean="0"/>
              <a:t>(a chemical pesticide) was found to have a </a:t>
            </a:r>
            <a:r>
              <a:rPr lang="en-US" sz="3500" dirty="0" smtClean="0"/>
              <a:t>negative </a:t>
            </a:r>
            <a:r>
              <a:rPr lang="en-US" dirty="0" smtClean="0"/>
              <a:t>effect on </a:t>
            </a:r>
            <a:r>
              <a:rPr lang="en-US" b="1" dirty="0" smtClean="0">
                <a:solidFill>
                  <a:srgbClr val="FFFF00"/>
                </a:solidFill>
              </a:rPr>
              <a:t>Peregrine Falcons</a:t>
            </a:r>
            <a:r>
              <a:rPr lang="en-US" dirty="0" smtClean="0"/>
              <a:t>. It wasn't until the species was almost lost completely that something was done. DDT was banned and recovery programs were put in place to restore the numbers of peregrine falcons.</a:t>
            </a:r>
            <a:endParaRPr lang="en-US" dirty="0"/>
          </a:p>
        </p:txBody>
      </p:sp>
    </p:spTree>
    <p:extLst>
      <p:ext uri="{BB962C8B-B14F-4D97-AF65-F5344CB8AC3E}">
        <p14:creationId xmlns:p14="http://schemas.microsoft.com/office/powerpoint/2010/main" val="242331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685800" y="2819400"/>
            <a:ext cx="7772400" cy="1470025"/>
          </a:xfrm>
        </p:spPr>
        <p:txBody>
          <a:bodyPr/>
          <a:lstStyle/>
          <a:p>
            <a:pPr eaLnBrk="1" hangingPunct="1"/>
            <a:r>
              <a:rPr lang="en-US" altLang="en-US" sz="7400" smtClean="0"/>
              <a:t>Environmental Choices</a:t>
            </a:r>
          </a:p>
        </p:txBody>
      </p:sp>
      <p:sp>
        <p:nvSpPr>
          <p:cNvPr id="14339" name="Rectangle 3"/>
          <p:cNvSpPr>
            <a:spLocks noGrp="1" noChangeArrowheads="1"/>
          </p:cNvSpPr>
          <p:nvPr>
            <p:ph type="subTitle" idx="1"/>
          </p:nvPr>
        </p:nvSpPr>
        <p:spPr>
          <a:xfrm>
            <a:off x="1371600" y="5202238"/>
            <a:ext cx="6400800" cy="436562"/>
          </a:xfrm>
        </p:spPr>
        <p:txBody>
          <a:bodyPr/>
          <a:lstStyle/>
          <a:p>
            <a:pPr eaLnBrk="1" hangingPunct="1">
              <a:lnSpc>
                <a:spcPct val="80000"/>
              </a:lnSpc>
            </a:pPr>
            <a:r>
              <a:rPr lang="en-US" altLang="en-US" sz="3600" b="1" smtClean="0"/>
              <a:t>Topic 3</a:t>
            </a:r>
          </a:p>
        </p:txBody>
      </p:sp>
    </p:spTree>
    <p:extLst>
      <p:ext uri="{BB962C8B-B14F-4D97-AF65-F5344CB8AC3E}">
        <p14:creationId xmlns:p14="http://schemas.microsoft.com/office/powerpoint/2010/main" val="36792489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smtClean="0"/>
              <a:t>Sustainability</a:t>
            </a:r>
          </a:p>
        </p:txBody>
      </p:sp>
      <p:sp>
        <p:nvSpPr>
          <p:cNvPr id="3" name="Content Placeholder 2"/>
          <p:cNvSpPr>
            <a:spLocks noGrp="1"/>
          </p:cNvSpPr>
          <p:nvPr>
            <p:ph idx="1"/>
          </p:nvPr>
        </p:nvSpPr>
        <p:spPr/>
        <p:txBody>
          <a:bodyPr/>
          <a:lstStyle/>
          <a:p>
            <a:pPr eaLnBrk="1" hangingPunct="1"/>
            <a:r>
              <a:rPr lang="en-US" altLang="en-US" b="1" smtClean="0"/>
              <a:t>Sustainability</a:t>
            </a:r>
            <a:r>
              <a:rPr lang="en-US" altLang="en-US" smtClean="0"/>
              <a:t> means that the resources from the environment can be replaced as quickly as they are used. </a:t>
            </a:r>
          </a:p>
          <a:p>
            <a:pPr eaLnBrk="1" hangingPunct="1"/>
            <a:r>
              <a:rPr lang="en-US" altLang="en-US" smtClean="0"/>
              <a:t>Are we putting back what we take out, or, are we using up all the resources before they can be replaced?</a:t>
            </a:r>
          </a:p>
        </p:txBody>
      </p:sp>
    </p:spTree>
    <p:extLst>
      <p:ext uri="{BB962C8B-B14F-4D97-AF65-F5344CB8AC3E}">
        <p14:creationId xmlns:p14="http://schemas.microsoft.com/office/powerpoint/2010/main" val="29095937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b="1" smtClean="0"/>
              <a:t>Your Ecological Footprint</a:t>
            </a:r>
            <a:endParaRPr lang="en-US" altLang="en-US" smtClean="0"/>
          </a:p>
        </p:txBody>
      </p:sp>
      <p:sp>
        <p:nvSpPr>
          <p:cNvPr id="4099" name="Rectangle 3"/>
          <p:cNvSpPr>
            <a:spLocks noGrp="1" noChangeArrowheads="1"/>
          </p:cNvSpPr>
          <p:nvPr>
            <p:ph type="body" idx="1"/>
          </p:nvPr>
        </p:nvSpPr>
        <p:spPr/>
        <p:txBody>
          <a:bodyPr/>
          <a:lstStyle/>
          <a:p>
            <a:pPr eaLnBrk="1" hangingPunct="1"/>
            <a:r>
              <a:rPr lang="en-US" altLang="en-US" smtClean="0"/>
              <a:t>We depend on the environment and we are part of the environment. </a:t>
            </a:r>
          </a:p>
          <a:p>
            <a:pPr eaLnBrk="1" hangingPunct="1"/>
            <a:r>
              <a:rPr lang="en-US" altLang="en-US" smtClean="0"/>
              <a:t>To calculate your </a:t>
            </a:r>
            <a:r>
              <a:rPr lang="en-US" altLang="en-US" b="1" smtClean="0"/>
              <a:t>ecological footprint</a:t>
            </a:r>
            <a:r>
              <a:rPr lang="en-US" altLang="en-US" smtClean="0"/>
              <a:t>, you need to determine </a:t>
            </a:r>
            <a:r>
              <a:rPr lang="en-US" altLang="en-US" i="1" smtClean="0"/>
              <a:t>the total area of land that you use and water needed to supply all of the energy and materials that you use, as well as absorb all of the waste that you produce</a:t>
            </a:r>
            <a:r>
              <a:rPr lang="en-US" altLang="en-US" smtClean="0"/>
              <a:t>.</a:t>
            </a:r>
          </a:p>
        </p:txBody>
      </p:sp>
    </p:spTree>
    <p:extLst>
      <p:ext uri="{BB962C8B-B14F-4D97-AF65-F5344CB8AC3E}">
        <p14:creationId xmlns:p14="http://schemas.microsoft.com/office/powerpoint/2010/main" val="41036281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endParaRPr lang="en-US" altLang="en-US" smtClean="0"/>
          </a:p>
        </p:txBody>
      </p:sp>
      <p:sp>
        <p:nvSpPr>
          <p:cNvPr id="3" name="Content Placeholder 2"/>
          <p:cNvSpPr>
            <a:spLocks noGrp="1"/>
          </p:cNvSpPr>
          <p:nvPr>
            <p:ph idx="1"/>
          </p:nvPr>
        </p:nvSpPr>
        <p:spPr/>
        <p:txBody>
          <a:bodyPr/>
          <a:lstStyle/>
          <a:p>
            <a:pPr eaLnBrk="1" hangingPunct="1"/>
            <a:r>
              <a:rPr lang="en-US" altLang="en-US" b="1" smtClean="0"/>
              <a:t>Materials</a:t>
            </a:r>
            <a:r>
              <a:rPr lang="en-US" altLang="en-US" smtClean="0"/>
              <a:t> that are included are: food, water, supplies to build shelter and raw materials needed to produce the manufactured products you use.</a:t>
            </a:r>
          </a:p>
          <a:p>
            <a:pPr eaLnBrk="1" hangingPunct="1"/>
            <a:r>
              <a:rPr lang="en-US" altLang="en-US" b="1" smtClean="0"/>
              <a:t>Energy</a:t>
            </a:r>
            <a:r>
              <a:rPr lang="en-US" altLang="en-US" smtClean="0"/>
              <a:t> includes: electricity, natural gas, as well as all the energy needed to produce, and transport all of the manufactured products you use </a:t>
            </a:r>
          </a:p>
          <a:p>
            <a:pPr eaLnBrk="1" hangingPunct="1"/>
            <a:endParaRPr lang="en-US" altLang="en-US" smtClean="0"/>
          </a:p>
        </p:txBody>
      </p:sp>
    </p:spTree>
    <p:extLst>
      <p:ext uri="{BB962C8B-B14F-4D97-AF65-F5344CB8AC3E}">
        <p14:creationId xmlns:p14="http://schemas.microsoft.com/office/powerpoint/2010/main" val="11344471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smtClean="0"/>
              <a:t>Ways to </a:t>
            </a:r>
            <a:r>
              <a:rPr lang="en-US" altLang="en-US" b="1" i="1" smtClean="0"/>
              <a:t>reduce ecological footprint</a:t>
            </a:r>
            <a:r>
              <a:rPr lang="en-US" altLang="en-US" smtClean="0"/>
              <a:t> include:</a:t>
            </a:r>
          </a:p>
        </p:txBody>
      </p:sp>
      <p:sp>
        <p:nvSpPr>
          <p:cNvPr id="3" name="Content Placeholder 2"/>
          <p:cNvSpPr>
            <a:spLocks noGrp="1"/>
          </p:cNvSpPr>
          <p:nvPr>
            <p:ph idx="1"/>
          </p:nvPr>
        </p:nvSpPr>
        <p:spPr/>
        <p:txBody>
          <a:bodyPr/>
          <a:lstStyle/>
          <a:p>
            <a:pPr marL="742950" indent="-742950" eaLnBrk="1" hangingPunct="1">
              <a:buFontTx/>
              <a:buAutoNum type="arabicPeriod"/>
            </a:pPr>
            <a:r>
              <a:rPr lang="en-US" altLang="en-US" smtClean="0"/>
              <a:t>Be aware of the products you consume in a typical day</a:t>
            </a:r>
          </a:p>
          <a:p>
            <a:pPr marL="742950" indent="-742950" eaLnBrk="1" hangingPunct="1">
              <a:buFontTx/>
              <a:buAutoNum type="arabicPeriod"/>
            </a:pPr>
            <a:r>
              <a:rPr lang="en-US" altLang="en-US" smtClean="0"/>
              <a:t> Reduce the energy you use</a:t>
            </a:r>
          </a:p>
          <a:p>
            <a:pPr marL="742950" indent="-742950" eaLnBrk="1" hangingPunct="1">
              <a:buFontTx/>
              <a:buAutoNum type="arabicPeriod"/>
            </a:pPr>
            <a:r>
              <a:rPr lang="en-US" altLang="en-US" smtClean="0"/>
              <a:t> Reduce the number of products you buy</a:t>
            </a:r>
          </a:p>
          <a:p>
            <a:pPr marL="742950" indent="-742950" eaLnBrk="1" hangingPunct="1">
              <a:buFontTx/>
              <a:buAutoNum type="arabicPeriod"/>
            </a:pPr>
            <a:r>
              <a:rPr lang="en-US" altLang="en-US" smtClean="0"/>
              <a:t> Reduce the amount of garbage you produce</a:t>
            </a:r>
          </a:p>
        </p:txBody>
      </p:sp>
    </p:spTree>
    <p:extLst>
      <p:ext uri="{BB962C8B-B14F-4D97-AF65-F5344CB8AC3E}">
        <p14:creationId xmlns:p14="http://schemas.microsoft.com/office/powerpoint/2010/main" val="2820962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4114800" y="1573213"/>
            <a:ext cx="4910138" cy="2130425"/>
          </a:xfrm>
        </p:spPr>
        <p:txBody>
          <a:bodyPr/>
          <a:lstStyle/>
          <a:p>
            <a:pPr fontAlgn="auto">
              <a:spcAft>
                <a:spcPts val="0"/>
              </a:spcAft>
              <a:defRPr/>
            </a:pPr>
            <a:r>
              <a:rPr lang="en-US" dirty="0"/>
              <a:t>How Organisms Interact</a:t>
            </a:r>
          </a:p>
        </p:txBody>
      </p:sp>
      <p:sp>
        <p:nvSpPr>
          <p:cNvPr id="16387" name="Rectangle 3"/>
          <p:cNvSpPr>
            <a:spLocks noGrp="1" noChangeArrowheads="1"/>
          </p:cNvSpPr>
          <p:nvPr>
            <p:ph type="subTitle" idx="1"/>
          </p:nvPr>
        </p:nvSpPr>
        <p:spPr>
          <a:xfrm>
            <a:off x="4114800" y="3711575"/>
            <a:ext cx="4910138" cy="887413"/>
          </a:xfrm>
        </p:spPr>
        <p:txBody>
          <a:bodyPr/>
          <a:lstStyle/>
          <a:p>
            <a:pPr fontAlgn="auto">
              <a:spcAft>
                <a:spcPts val="0"/>
              </a:spcAft>
              <a:defRPr/>
            </a:pPr>
            <a:r>
              <a:rPr lang="en-US" dirty="0"/>
              <a:t>Topic 4</a:t>
            </a:r>
          </a:p>
        </p:txBody>
      </p:sp>
    </p:spTree>
    <p:extLst>
      <p:ext uri="{BB962C8B-B14F-4D97-AF65-F5344CB8AC3E}">
        <p14:creationId xmlns:p14="http://schemas.microsoft.com/office/powerpoint/2010/main" val="4990255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wrap="square" numCol="1" anchorCtr="0" compatLnSpc="1">
            <a:prstTxWarp prst="textNoShape">
              <a:avLst/>
            </a:prstTxWarp>
          </a:bodyPr>
          <a:lstStyle/>
          <a:p>
            <a:pPr eaLnBrk="1" hangingPunct="1"/>
            <a:r>
              <a:rPr lang="en-US" altLang="en-US" smtClean="0">
                <a:effectLst>
                  <a:outerShdw blurRad="38100" dist="38100" dir="2700000" algn="tl">
                    <a:srgbClr val="0064E2"/>
                  </a:outerShdw>
                </a:effectLst>
              </a:rPr>
              <a:t>Biotic &amp; Abiotic</a:t>
            </a:r>
          </a:p>
        </p:txBody>
      </p:sp>
      <p:sp>
        <p:nvSpPr>
          <p:cNvPr id="17411" name="Rectangle 3"/>
          <p:cNvSpPr>
            <a:spLocks noGrp="1" noChangeArrowheads="1"/>
          </p:cNvSpPr>
          <p:nvPr>
            <p:ph idx="1"/>
          </p:nvPr>
        </p:nvSpPr>
        <p:spPr/>
        <p:txBody>
          <a:bodyPr wrap="square" numCol="1" anchor="t" anchorCtr="0" compatLnSpc="1">
            <a:prstTxWarp prst="textNoShape">
              <a:avLst/>
            </a:prstTxWarp>
          </a:bodyPr>
          <a:lstStyle/>
          <a:p>
            <a:pPr eaLnBrk="1" hangingPunct="1"/>
            <a:r>
              <a:rPr lang="en-US" altLang="en-US" sz="3600" smtClean="0">
                <a:solidFill>
                  <a:srgbClr val="6DE304"/>
                </a:solidFill>
                <a:effectLst>
                  <a:outerShdw blurRad="38100" dist="38100" dir="2700000" algn="tl">
                    <a:srgbClr val="FFFFFF"/>
                  </a:outerShdw>
                </a:effectLst>
              </a:rPr>
              <a:t>Living </a:t>
            </a:r>
            <a:r>
              <a:rPr lang="en-US" altLang="en-US" sz="3600" smtClean="0">
                <a:effectLst>
                  <a:outerShdw blurRad="38100" dist="38100" dir="2700000" algn="tl">
                    <a:srgbClr val="0064E2"/>
                  </a:outerShdw>
                </a:effectLst>
              </a:rPr>
              <a:t>organisms make up the </a:t>
            </a:r>
            <a:r>
              <a:rPr lang="en-US" altLang="en-US" sz="3600" smtClean="0">
                <a:solidFill>
                  <a:srgbClr val="FF0000"/>
                </a:solidFill>
                <a:effectLst>
                  <a:outerShdw blurRad="38100" dist="38100" dir="2700000" algn="tl">
                    <a:srgbClr val="FFFFFF"/>
                  </a:outerShdw>
                </a:effectLst>
              </a:rPr>
              <a:t>biotic </a:t>
            </a:r>
            <a:r>
              <a:rPr lang="en-US" altLang="en-US" sz="3600" smtClean="0">
                <a:effectLst>
                  <a:outerShdw blurRad="38100" dist="38100" dir="2700000" algn="tl">
                    <a:srgbClr val="0064E2"/>
                  </a:outerShdw>
                </a:effectLst>
              </a:rPr>
              <a:t>components of the ecosystem</a:t>
            </a:r>
          </a:p>
          <a:p>
            <a:pPr eaLnBrk="1" hangingPunct="1"/>
            <a:r>
              <a:rPr lang="en-US" altLang="en-US" sz="3600" smtClean="0">
                <a:solidFill>
                  <a:srgbClr val="FFFF00"/>
                </a:solidFill>
                <a:effectLst>
                  <a:outerShdw blurRad="38100" dist="38100" dir="2700000" algn="tl">
                    <a:srgbClr val="FFFFFF"/>
                  </a:outerShdw>
                </a:effectLst>
              </a:rPr>
              <a:t>Non-living</a:t>
            </a:r>
            <a:r>
              <a:rPr lang="en-US" altLang="en-US" sz="3600" smtClean="0">
                <a:effectLst>
                  <a:outerShdw blurRad="38100" dist="38100" dir="2700000" algn="tl">
                    <a:srgbClr val="0064E2"/>
                  </a:outerShdw>
                </a:effectLst>
              </a:rPr>
              <a:t> things make up the </a:t>
            </a:r>
            <a:r>
              <a:rPr lang="en-US" altLang="en-US" sz="3600" smtClean="0">
                <a:solidFill>
                  <a:srgbClr val="C913AD"/>
                </a:solidFill>
                <a:effectLst>
                  <a:outerShdw blurRad="38100" dist="38100" dir="2700000" algn="tl">
                    <a:srgbClr val="FFFFFF"/>
                  </a:outerShdw>
                </a:effectLst>
              </a:rPr>
              <a:t>abiotic </a:t>
            </a:r>
            <a:r>
              <a:rPr lang="en-US" altLang="en-US" sz="3600" smtClean="0">
                <a:effectLst>
                  <a:outerShdw blurRad="38100" dist="38100" dir="2700000" algn="tl">
                    <a:srgbClr val="0064E2"/>
                  </a:outerShdw>
                </a:effectLst>
              </a:rPr>
              <a:t>parts of the same ecosystem </a:t>
            </a:r>
          </a:p>
        </p:txBody>
      </p:sp>
    </p:spTree>
    <p:extLst>
      <p:ext uri="{BB962C8B-B14F-4D97-AF65-F5344CB8AC3E}">
        <p14:creationId xmlns:p14="http://schemas.microsoft.com/office/powerpoint/2010/main" val="16009329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17411">
                                            <p:txEl>
                                              <p:pRg st="1" end="1"/>
                                            </p:txEl>
                                          </p:spTgt>
                                        </p:tgtEl>
                                        <p:attrNameLst>
                                          <p:attrName>style.visibility</p:attrName>
                                        </p:attrNameLst>
                                      </p:cBhvr>
                                      <p:to>
                                        <p:strVal val="visible"/>
                                      </p:to>
                                    </p:set>
                                    <p:anim calcmode="lin" valueType="num">
                                      <p:cBhvr additive="base">
                                        <p:cTn id="13" dur="5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1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wrap="square" numCol="1" anchor="t" anchorCtr="0" compatLnSpc="1">
            <a:prstTxWarp prst="textNoShape">
              <a:avLst/>
            </a:prstTxWarp>
          </a:bodyPr>
          <a:lstStyle/>
          <a:p>
            <a:pPr eaLnBrk="1" hangingPunct="1"/>
            <a:endParaRPr lang="en-US" altLang="en-US" smtClean="0">
              <a:effectLst>
                <a:outerShdw blurRad="38100" dist="38100" dir="2700000" algn="tl">
                  <a:srgbClr val="C0C0C0"/>
                </a:outerShdw>
              </a:effectLst>
            </a:endParaRPr>
          </a:p>
        </p:txBody>
      </p:sp>
      <p:pic>
        <p:nvPicPr>
          <p:cNvPr id="2048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0"/>
            <a:ext cx="7620000" cy="684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9712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99575" cy="616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wrap="square" numCol="1" anchorCtr="0" compatLnSpc="1">
            <a:prstTxWarp prst="textNoShape">
              <a:avLst/>
            </a:prstTxWarp>
            <a:normAutofit fontScale="90000"/>
          </a:bodyPr>
          <a:lstStyle/>
          <a:p>
            <a:pPr eaLnBrk="1" hangingPunct="1"/>
            <a:r>
              <a:rPr lang="en-US" altLang="en-US" sz="4300" smtClean="0">
                <a:effectLst>
                  <a:outerShdw blurRad="38100" dist="38100" dir="2700000" algn="tl">
                    <a:srgbClr val="0064E2"/>
                  </a:outerShdw>
                </a:effectLst>
              </a:rPr>
              <a:t>Identify the abiotic and biotic components</a:t>
            </a:r>
          </a:p>
        </p:txBody>
      </p:sp>
      <p:sp>
        <p:nvSpPr>
          <p:cNvPr id="3" name="Content Placeholder 2"/>
          <p:cNvSpPr>
            <a:spLocks noGrp="1"/>
          </p:cNvSpPr>
          <p:nvPr>
            <p:ph idx="1"/>
          </p:nvPr>
        </p:nvSpPr>
        <p:spPr/>
        <p:txBody>
          <a:bodyPr wrap="square" numCol="1" anchor="t" anchorCtr="0" compatLnSpc="1">
            <a:prstTxWarp prst="textNoShape">
              <a:avLst/>
            </a:prstTxWarp>
          </a:bodyPr>
          <a:lstStyle/>
          <a:p>
            <a:pPr eaLnBrk="1" hangingPunct="1"/>
            <a:endParaRPr lang="en-US" altLang="en-US" smtClean="0">
              <a:effectLst>
                <a:outerShdw blurRad="38100" dist="38100" dir="2700000" algn="tl">
                  <a:srgbClr val="0064E2"/>
                </a:outerShdw>
              </a:effectLst>
            </a:endParaRPr>
          </a:p>
        </p:txBody>
      </p:sp>
    </p:spTree>
    <p:extLst>
      <p:ext uri="{BB962C8B-B14F-4D97-AF65-F5344CB8AC3E}">
        <p14:creationId xmlns:p14="http://schemas.microsoft.com/office/powerpoint/2010/main" val="22220092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title"/>
          </p:nvPr>
        </p:nvSpPr>
        <p:spPr/>
        <p:txBody>
          <a:bodyPr/>
          <a:lstStyle/>
          <a:p>
            <a:pPr eaLnBrk="1" fontAlgn="auto" hangingPunct="1">
              <a:spcAft>
                <a:spcPts val="0"/>
              </a:spcAft>
              <a:defRPr/>
            </a:pPr>
            <a:endParaRPr lang="en-US" dirty="0">
              <a:ea typeface="+mj-ea"/>
              <a:cs typeface="+mj-cs"/>
            </a:endParaRPr>
          </a:p>
        </p:txBody>
      </p:sp>
      <p:pic>
        <p:nvPicPr>
          <p:cNvPr id="22531" name="Picture 5" descr="bioticabiotic"/>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295400"/>
            <a:ext cx="9144000" cy="39687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3817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dirty="0">
                <a:ea typeface="+mj-ea"/>
                <a:cs typeface="+mj-cs"/>
              </a:rPr>
              <a:t>The Roles of Organisms in an Ecosystem</a:t>
            </a:r>
          </a:p>
        </p:txBody>
      </p:sp>
      <p:sp>
        <p:nvSpPr>
          <p:cNvPr id="19459" name="Rectangle 3"/>
          <p:cNvSpPr>
            <a:spLocks noGrp="1" noChangeArrowheads="1"/>
          </p:cNvSpPr>
          <p:nvPr>
            <p:ph idx="1"/>
          </p:nvPr>
        </p:nvSpPr>
        <p:spPr>
          <a:xfrm>
            <a:off x="457200" y="1447800"/>
            <a:ext cx="8229600" cy="3962400"/>
          </a:xfrm>
        </p:spPr>
        <p:txBody>
          <a:bodyPr wrap="square" numCol="1" anchor="t" anchorCtr="0" compatLnSpc="1">
            <a:prstTxWarp prst="textNoShape">
              <a:avLst/>
            </a:prstTxWarp>
            <a:noAutofit/>
          </a:bodyPr>
          <a:lstStyle/>
          <a:p>
            <a:pPr eaLnBrk="1" hangingPunct="1">
              <a:lnSpc>
                <a:spcPct val="90000"/>
              </a:lnSpc>
            </a:pPr>
            <a:r>
              <a:rPr lang="en-US" altLang="en-US" sz="3200" smtClean="0">
                <a:effectLst>
                  <a:outerShdw blurRad="38100" dist="38100" dir="2700000" algn="tl">
                    <a:srgbClr val="0064E2"/>
                  </a:outerShdw>
                </a:effectLst>
              </a:rPr>
              <a:t>All of the </a:t>
            </a:r>
            <a:r>
              <a:rPr lang="en-US" altLang="en-US" sz="3200" smtClean="0">
                <a:solidFill>
                  <a:srgbClr val="FFFF00"/>
                </a:solidFill>
                <a:effectLst>
                  <a:outerShdw blurRad="38100" dist="38100" dir="2700000" algn="tl">
                    <a:srgbClr val="FFFFFF"/>
                  </a:outerShdw>
                </a:effectLst>
              </a:rPr>
              <a:t>organisms </a:t>
            </a:r>
            <a:r>
              <a:rPr lang="en-US" altLang="en-US" sz="3200" smtClean="0">
                <a:effectLst>
                  <a:outerShdw blurRad="38100" dist="38100" dir="2700000" algn="tl">
                    <a:srgbClr val="0064E2"/>
                  </a:outerShdw>
                </a:effectLst>
              </a:rPr>
              <a:t>within an ecosystem have different </a:t>
            </a:r>
            <a:r>
              <a:rPr lang="en-US" altLang="en-US" sz="3200" smtClean="0">
                <a:solidFill>
                  <a:srgbClr val="FF0000"/>
                </a:solidFill>
                <a:effectLst>
                  <a:outerShdw blurRad="38100" dist="38100" dir="2700000" algn="tl">
                    <a:srgbClr val="FFFFFF"/>
                  </a:outerShdw>
                </a:effectLst>
              </a:rPr>
              <a:t>roles</a:t>
            </a:r>
            <a:r>
              <a:rPr lang="en-US" altLang="en-US" sz="3200" smtClean="0">
                <a:effectLst>
                  <a:outerShdw blurRad="38100" dist="38100" dir="2700000" algn="tl">
                    <a:srgbClr val="0064E2"/>
                  </a:outerShdw>
                </a:effectLst>
              </a:rPr>
              <a:t>. These roles are called </a:t>
            </a:r>
            <a:r>
              <a:rPr lang="en-US" altLang="en-US" sz="3200" smtClean="0">
                <a:solidFill>
                  <a:srgbClr val="A7FC5A"/>
                </a:solidFill>
                <a:effectLst>
                  <a:outerShdw blurRad="38100" dist="38100" dir="2700000" algn="tl">
                    <a:srgbClr val="FFFFFF"/>
                  </a:outerShdw>
                </a:effectLst>
              </a:rPr>
              <a:t>niches</a:t>
            </a:r>
            <a:r>
              <a:rPr lang="en-US" altLang="en-US" sz="3200" smtClean="0">
                <a:effectLst>
                  <a:outerShdw blurRad="38100" dist="38100" dir="2700000" algn="tl">
                    <a:srgbClr val="0064E2"/>
                  </a:outerShdw>
                </a:effectLst>
              </a:rPr>
              <a:t>. </a:t>
            </a:r>
          </a:p>
          <a:p>
            <a:pPr eaLnBrk="1" hangingPunct="1">
              <a:lnSpc>
                <a:spcPct val="90000"/>
              </a:lnSpc>
            </a:pPr>
            <a:r>
              <a:rPr lang="en-US" altLang="en-US" sz="3200" smtClean="0">
                <a:effectLst>
                  <a:outerShdw blurRad="38100" dist="38100" dir="2700000" algn="tl">
                    <a:srgbClr val="0064E2"/>
                  </a:outerShdw>
                </a:effectLst>
              </a:rPr>
              <a:t>Organisms can have more than one niche and knowing the niches of an organism can help to explain why they act and interact the way they do. </a:t>
            </a:r>
          </a:p>
          <a:p>
            <a:pPr eaLnBrk="1" hangingPunct="1">
              <a:lnSpc>
                <a:spcPct val="90000"/>
              </a:lnSpc>
            </a:pPr>
            <a:r>
              <a:rPr lang="en-US" altLang="en-US" sz="3200" smtClean="0">
                <a:effectLst>
                  <a:outerShdw blurRad="38100" dist="38100" dir="2700000" algn="tl">
                    <a:srgbClr val="0064E2"/>
                  </a:outerShdw>
                </a:effectLst>
              </a:rPr>
              <a:t>To determine an organism's niche, you need to identify what it eats, where it lives and how it interacts with the other organisms in the same ecosystem.</a:t>
            </a:r>
          </a:p>
        </p:txBody>
      </p:sp>
    </p:spTree>
    <p:extLst>
      <p:ext uri="{BB962C8B-B14F-4D97-AF65-F5344CB8AC3E}">
        <p14:creationId xmlns:p14="http://schemas.microsoft.com/office/powerpoint/2010/main" val="4775496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fontAlgn="auto" hangingPunct="1">
              <a:spcAft>
                <a:spcPts val="0"/>
              </a:spcAft>
              <a:defRPr/>
            </a:pPr>
            <a:r>
              <a:rPr lang="en-US" dirty="0">
                <a:ea typeface="+mj-ea"/>
                <a:cs typeface="+mj-cs"/>
              </a:rPr>
              <a:t>Niches Include: </a:t>
            </a:r>
          </a:p>
        </p:txBody>
      </p:sp>
      <p:sp>
        <p:nvSpPr>
          <p:cNvPr id="20483" name="Rectangle 3"/>
          <p:cNvSpPr>
            <a:spLocks noGrp="1" noChangeArrowheads="1"/>
          </p:cNvSpPr>
          <p:nvPr>
            <p:ph idx="1"/>
          </p:nvPr>
        </p:nvSpPr>
        <p:spPr/>
        <p:txBody>
          <a:bodyPr wrap="square" numCol="1" anchor="t" anchorCtr="0" compatLnSpc="1">
            <a:prstTxWarp prst="textNoShape">
              <a:avLst/>
            </a:prstTxWarp>
          </a:bodyPr>
          <a:lstStyle/>
          <a:p>
            <a:pPr eaLnBrk="1" hangingPunct="1"/>
            <a:r>
              <a:rPr lang="en-US" altLang="en-US" sz="2600" smtClean="0">
                <a:solidFill>
                  <a:schemeClr val="accent1"/>
                </a:solidFill>
                <a:effectLst>
                  <a:outerShdw blurRad="38100" dist="38100" dir="2700000" algn="tl">
                    <a:srgbClr val="FFFFFF"/>
                  </a:outerShdw>
                </a:effectLst>
              </a:rPr>
              <a:t>Producers </a:t>
            </a:r>
            <a:r>
              <a:rPr lang="en-US" altLang="en-US" sz="2600" smtClean="0">
                <a:effectLst>
                  <a:outerShdw blurRad="38100" dist="38100" dir="2700000" algn="tl">
                    <a:srgbClr val="0064E2"/>
                  </a:outerShdw>
                </a:effectLst>
              </a:rPr>
              <a:t>- produce food energy for themselves and others </a:t>
            </a:r>
          </a:p>
          <a:p>
            <a:pPr eaLnBrk="1" hangingPunct="1"/>
            <a:r>
              <a:rPr lang="en-US" altLang="en-US" sz="2600" smtClean="0">
                <a:solidFill>
                  <a:srgbClr val="FFFF00"/>
                </a:solidFill>
                <a:effectLst>
                  <a:outerShdw blurRad="38100" dist="38100" dir="2700000" algn="tl">
                    <a:srgbClr val="FFFFFF"/>
                  </a:outerShdw>
                </a:effectLst>
              </a:rPr>
              <a:t>Consumers </a:t>
            </a:r>
            <a:r>
              <a:rPr lang="en-US" altLang="en-US" sz="2600" smtClean="0">
                <a:effectLst>
                  <a:outerShdw blurRad="38100" dist="38100" dir="2700000" algn="tl">
                    <a:srgbClr val="0064E2"/>
                  </a:outerShdw>
                </a:effectLst>
              </a:rPr>
              <a:t>- consume the food made by the producers </a:t>
            </a:r>
          </a:p>
          <a:p>
            <a:pPr eaLnBrk="1" hangingPunct="1"/>
            <a:r>
              <a:rPr lang="en-US" altLang="en-US" sz="2600" smtClean="0">
                <a:solidFill>
                  <a:srgbClr val="A7FC5A"/>
                </a:solidFill>
                <a:effectLst>
                  <a:outerShdw blurRad="38100" dist="38100" dir="2700000" algn="tl">
                    <a:srgbClr val="FFFFFF"/>
                  </a:outerShdw>
                </a:effectLst>
              </a:rPr>
              <a:t>Herbivores </a:t>
            </a:r>
            <a:r>
              <a:rPr lang="en-US" altLang="en-US" sz="2600" smtClean="0">
                <a:effectLst>
                  <a:outerShdw blurRad="38100" dist="38100" dir="2700000" algn="tl">
                    <a:srgbClr val="0064E2"/>
                  </a:outerShdw>
                </a:effectLst>
              </a:rPr>
              <a:t>- eat producers (plant eating niche) </a:t>
            </a:r>
          </a:p>
          <a:p>
            <a:pPr eaLnBrk="1" hangingPunct="1"/>
            <a:r>
              <a:rPr lang="en-US" altLang="en-US" sz="2600" smtClean="0">
                <a:solidFill>
                  <a:srgbClr val="AB80F2"/>
                </a:solidFill>
                <a:effectLst>
                  <a:outerShdw blurRad="38100" dist="38100" dir="2700000" algn="tl">
                    <a:srgbClr val="FFFFFF"/>
                  </a:outerShdw>
                </a:effectLst>
              </a:rPr>
              <a:t>Carnivores </a:t>
            </a:r>
            <a:r>
              <a:rPr lang="en-US" altLang="en-US" sz="2600" smtClean="0">
                <a:effectLst>
                  <a:outerShdw blurRad="38100" dist="38100" dir="2700000" algn="tl">
                    <a:srgbClr val="0064E2"/>
                  </a:outerShdw>
                </a:effectLst>
              </a:rPr>
              <a:t>- eat other consumers (meat eating niche) </a:t>
            </a:r>
          </a:p>
          <a:p>
            <a:pPr eaLnBrk="1" hangingPunct="1"/>
            <a:r>
              <a:rPr lang="en-US" altLang="en-US" sz="2600" smtClean="0">
                <a:solidFill>
                  <a:srgbClr val="FF0000"/>
                </a:solidFill>
                <a:effectLst>
                  <a:outerShdw blurRad="38100" dist="38100" dir="2700000" algn="tl">
                    <a:srgbClr val="FFFFFF"/>
                  </a:outerShdw>
                </a:effectLst>
              </a:rPr>
              <a:t>Omnivores </a:t>
            </a:r>
            <a:r>
              <a:rPr lang="en-US" altLang="en-US" sz="2600" smtClean="0">
                <a:effectLst>
                  <a:outerShdw blurRad="38100" dist="38100" dir="2700000" algn="tl">
                    <a:srgbClr val="0064E2"/>
                  </a:outerShdw>
                </a:effectLst>
              </a:rPr>
              <a:t>- eat both producers and consumers </a:t>
            </a:r>
          </a:p>
        </p:txBody>
      </p:sp>
    </p:spTree>
    <p:extLst>
      <p:ext uri="{BB962C8B-B14F-4D97-AF65-F5344CB8AC3E}">
        <p14:creationId xmlns:p14="http://schemas.microsoft.com/office/powerpoint/2010/main" val="489960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5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0483">
                                            <p:txEl>
                                              <p:pRg st="1" end="1"/>
                                            </p:txEl>
                                          </p:spTgt>
                                        </p:tgtEl>
                                        <p:attrNameLst>
                                          <p:attrName>style.visibility</p:attrName>
                                        </p:attrNameLst>
                                      </p:cBhvr>
                                      <p:to>
                                        <p:strVal val="visible"/>
                                      </p:to>
                                    </p:set>
                                    <p:anim calcmode="lin" valueType="num">
                                      <p:cBhvr additive="base">
                                        <p:cTn id="13"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20483">
                                            <p:txEl>
                                              <p:pRg st="2" end="2"/>
                                            </p:txEl>
                                          </p:spTgt>
                                        </p:tgtEl>
                                        <p:attrNameLst>
                                          <p:attrName>style.visibility</p:attrName>
                                        </p:attrNameLst>
                                      </p:cBhvr>
                                      <p:to>
                                        <p:strVal val="visible"/>
                                      </p:to>
                                    </p:set>
                                    <p:anim calcmode="lin" valueType="num">
                                      <p:cBhvr additive="base">
                                        <p:cTn id="19"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20483">
                                            <p:txEl>
                                              <p:pRg st="3" end="3"/>
                                            </p:txEl>
                                          </p:spTgt>
                                        </p:tgtEl>
                                        <p:attrNameLst>
                                          <p:attrName>style.visibility</p:attrName>
                                        </p:attrNameLst>
                                      </p:cBhvr>
                                      <p:to>
                                        <p:strVal val="visible"/>
                                      </p:to>
                                    </p:set>
                                    <p:anim calcmode="lin" valueType="num">
                                      <p:cBhvr additive="base">
                                        <p:cTn id="25" dur="5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4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accel="50000" decel="50000" fill="hold" grpId="0" nodeType="clickEffect">
                                  <p:stCondLst>
                                    <p:cond delay="0"/>
                                  </p:stCondLst>
                                  <p:childTnLst>
                                    <p:set>
                                      <p:cBhvr>
                                        <p:cTn id="30" dur="1" fill="hold">
                                          <p:stCondLst>
                                            <p:cond delay="0"/>
                                          </p:stCondLst>
                                        </p:cTn>
                                        <p:tgtEl>
                                          <p:spTgt spid="20483">
                                            <p:txEl>
                                              <p:pRg st="4" end="4"/>
                                            </p:txEl>
                                          </p:spTgt>
                                        </p:tgtEl>
                                        <p:attrNameLst>
                                          <p:attrName>style.visibility</p:attrName>
                                        </p:attrNameLst>
                                      </p:cBhvr>
                                      <p:to>
                                        <p:strVal val="visible"/>
                                      </p:to>
                                    </p:set>
                                    <p:anim calcmode="lin" valueType="num">
                                      <p:cBhvr additive="base">
                                        <p:cTn id="31" dur="5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48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normAutofit fontScale="90000"/>
          </a:bodyPr>
          <a:lstStyle/>
          <a:p>
            <a:pPr eaLnBrk="1" hangingPunct="1"/>
            <a:r>
              <a:rPr lang="en-US" altLang="en-US" sz="4300" smtClean="0">
                <a:effectLst>
                  <a:outerShdw blurRad="38100" dist="38100" dir="2700000" algn="tl">
                    <a:srgbClr val="0064E2"/>
                  </a:outerShdw>
                </a:effectLst>
              </a:rPr>
              <a:t>Provide an example for the following:</a:t>
            </a:r>
          </a:p>
        </p:txBody>
      </p:sp>
      <p:sp>
        <p:nvSpPr>
          <p:cNvPr id="3" name="Text Placeholder 2"/>
          <p:cNvSpPr>
            <a:spLocks noGrp="1"/>
          </p:cNvSpPr>
          <p:nvPr>
            <p:ph type="body" sz="half" idx="1"/>
          </p:nvPr>
        </p:nvSpPr>
        <p:spPr/>
        <p:txBody>
          <a:bodyPr wrap="square" numCol="1" anchor="t" anchorCtr="0" compatLnSpc="1">
            <a:prstTxWarp prst="textNoShape">
              <a:avLst/>
            </a:prstTxWarp>
          </a:bodyPr>
          <a:lstStyle/>
          <a:p>
            <a:pPr eaLnBrk="1" hangingPunct="1"/>
            <a:r>
              <a:rPr lang="en-US" altLang="en-US" smtClean="0">
                <a:effectLst>
                  <a:outerShdw blurRad="38100" dist="38100" dir="2700000" algn="tl">
                    <a:srgbClr val="0064E2"/>
                  </a:outerShdw>
                </a:effectLst>
              </a:rPr>
              <a:t>Producer</a:t>
            </a:r>
          </a:p>
          <a:p>
            <a:pPr eaLnBrk="1" hangingPunct="1">
              <a:buFont typeface="Wingdings" charset="2"/>
              <a:buNone/>
            </a:pPr>
            <a:endParaRPr lang="en-US" altLang="en-US" smtClean="0">
              <a:effectLst>
                <a:outerShdw blurRad="38100" dist="38100" dir="2700000" algn="tl">
                  <a:srgbClr val="0064E2"/>
                </a:outerShdw>
              </a:effectLst>
            </a:endParaRPr>
          </a:p>
          <a:p>
            <a:pPr eaLnBrk="1" hangingPunct="1"/>
            <a:r>
              <a:rPr lang="en-US" altLang="en-US" smtClean="0">
                <a:effectLst>
                  <a:outerShdw blurRad="38100" dist="38100" dir="2700000" algn="tl">
                    <a:srgbClr val="0064E2"/>
                  </a:outerShdw>
                </a:effectLst>
              </a:rPr>
              <a:t>Consumer</a:t>
            </a:r>
          </a:p>
          <a:p>
            <a:pPr eaLnBrk="1" hangingPunct="1">
              <a:buFont typeface="Wingdings" charset="2"/>
              <a:buNone/>
            </a:pPr>
            <a:endParaRPr lang="en-US" altLang="en-US" smtClean="0">
              <a:effectLst>
                <a:outerShdw blurRad="38100" dist="38100" dir="2700000" algn="tl">
                  <a:srgbClr val="0064E2"/>
                </a:outerShdw>
              </a:effectLst>
            </a:endParaRPr>
          </a:p>
          <a:p>
            <a:pPr eaLnBrk="1" hangingPunct="1"/>
            <a:r>
              <a:rPr lang="en-US" altLang="en-US" smtClean="0">
                <a:effectLst>
                  <a:outerShdw blurRad="38100" dist="38100" dir="2700000" algn="tl">
                    <a:srgbClr val="0064E2"/>
                  </a:outerShdw>
                </a:effectLst>
              </a:rPr>
              <a:t>Herbivore</a:t>
            </a:r>
          </a:p>
          <a:p>
            <a:pPr eaLnBrk="1" hangingPunct="1"/>
            <a:endParaRPr lang="en-US" altLang="en-US" smtClean="0">
              <a:effectLst>
                <a:outerShdw blurRad="38100" dist="38100" dir="2700000" algn="tl">
                  <a:srgbClr val="0064E2"/>
                </a:outerShdw>
              </a:effectLst>
            </a:endParaRPr>
          </a:p>
          <a:p>
            <a:pPr eaLnBrk="1" hangingPunct="1"/>
            <a:r>
              <a:rPr lang="en-US" altLang="en-US" smtClean="0">
                <a:effectLst>
                  <a:outerShdw blurRad="38100" dist="38100" dir="2700000" algn="tl">
                    <a:srgbClr val="0064E2"/>
                  </a:outerShdw>
                </a:effectLst>
              </a:rPr>
              <a:t>Omnivore</a:t>
            </a:r>
          </a:p>
          <a:p>
            <a:pPr eaLnBrk="1" hangingPunct="1">
              <a:buFont typeface="Wingdings" charset="2"/>
              <a:buNone/>
            </a:pPr>
            <a:endParaRPr lang="en-US" altLang="en-US" smtClean="0">
              <a:effectLst>
                <a:outerShdw blurRad="38100" dist="38100" dir="2700000" algn="tl">
                  <a:srgbClr val="0064E2"/>
                </a:outerShdw>
              </a:effectLst>
            </a:endParaRPr>
          </a:p>
          <a:p>
            <a:pPr eaLnBrk="1" hangingPunct="1"/>
            <a:r>
              <a:rPr lang="en-US" altLang="en-US" smtClean="0">
                <a:effectLst>
                  <a:outerShdw blurRad="38100" dist="38100" dir="2700000" algn="tl">
                    <a:srgbClr val="0064E2"/>
                  </a:outerShdw>
                </a:effectLst>
              </a:rPr>
              <a:t>Carnivore</a:t>
            </a:r>
          </a:p>
        </p:txBody>
      </p:sp>
      <p:sp>
        <p:nvSpPr>
          <p:cNvPr id="4" name="Content Placeholder 3"/>
          <p:cNvSpPr>
            <a:spLocks noGrp="1"/>
          </p:cNvSpPr>
          <p:nvPr>
            <p:ph sz="half" idx="2"/>
          </p:nvPr>
        </p:nvSpPr>
        <p:spPr/>
        <p:txBody>
          <a:bodyPr/>
          <a:lstStyle/>
          <a:p>
            <a:pPr eaLnBrk="1" fontAlgn="auto" hangingPunct="1">
              <a:spcAft>
                <a:spcPts val="0"/>
              </a:spcAft>
              <a:buFont typeface="Wingdings" pitchFamily="2" charset="2"/>
              <a:buChar char=""/>
              <a:defRPr/>
            </a:pPr>
            <a:endParaRPr lang="en-US">
              <a:ea typeface="+mn-ea"/>
              <a:cs typeface="+mn-cs"/>
            </a:endParaRPr>
          </a:p>
        </p:txBody>
      </p:sp>
    </p:spTree>
    <p:extLst>
      <p:ext uri="{BB962C8B-B14F-4D97-AF65-F5344CB8AC3E}">
        <p14:creationId xmlns:p14="http://schemas.microsoft.com/office/powerpoint/2010/main" val="15164364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accel="50000" decel="5000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fontAlgn="auto" hangingPunct="1">
              <a:spcAft>
                <a:spcPts val="0"/>
              </a:spcAft>
              <a:defRPr/>
            </a:pPr>
            <a:r>
              <a:rPr lang="en-US" dirty="0">
                <a:ea typeface="+mj-ea"/>
                <a:cs typeface="+mj-cs"/>
              </a:rPr>
              <a:t>Food Chain </a:t>
            </a:r>
          </a:p>
        </p:txBody>
      </p:sp>
      <p:sp>
        <p:nvSpPr>
          <p:cNvPr id="21507" name="Rectangle 3"/>
          <p:cNvSpPr>
            <a:spLocks noGrp="1" noChangeArrowheads="1"/>
          </p:cNvSpPr>
          <p:nvPr>
            <p:ph type="body" sz="half" idx="1"/>
          </p:nvPr>
        </p:nvSpPr>
        <p:spPr>
          <a:xfrm>
            <a:off x="457200" y="1600200"/>
            <a:ext cx="8362950" cy="1684338"/>
          </a:xfrm>
        </p:spPr>
        <p:txBody>
          <a:bodyPr>
            <a:noAutofit/>
          </a:bodyPr>
          <a:lstStyle/>
          <a:p>
            <a:pPr eaLnBrk="1" fontAlgn="auto" hangingPunct="1">
              <a:spcAft>
                <a:spcPts val="0"/>
              </a:spcAft>
              <a:buFont typeface="Wingdings" pitchFamily="2" charset="2"/>
              <a:buChar char=""/>
              <a:defRPr/>
            </a:pPr>
            <a:r>
              <a:rPr lang="en-US" sz="5200" dirty="0">
                <a:ea typeface="+mn-ea"/>
                <a:cs typeface="+mn-cs"/>
              </a:rPr>
              <a:t>A </a:t>
            </a:r>
            <a:r>
              <a:rPr lang="en-US" sz="5200" dirty="0">
                <a:solidFill>
                  <a:srgbClr val="FF0000"/>
                </a:solidFill>
                <a:ea typeface="+mn-ea"/>
                <a:cs typeface="+mn-cs"/>
              </a:rPr>
              <a:t>food chain </a:t>
            </a:r>
            <a:r>
              <a:rPr lang="en-US" sz="5200" dirty="0">
                <a:ea typeface="+mn-ea"/>
                <a:cs typeface="+mn-cs"/>
              </a:rPr>
              <a:t>is a model that shows how </a:t>
            </a:r>
            <a:r>
              <a:rPr lang="en-US" sz="5200" dirty="0">
                <a:solidFill>
                  <a:srgbClr val="FFFF00"/>
                </a:solidFill>
                <a:ea typeface="+mn-ea"/>
                <a:cs typeface="+mn-cs"/>
              </a:rPr>
              <a:t>energy </a:t>
            </a:r>
            <a:r>
              <a:rPr lang="en-US" sz="5200" dirty="0">
                <a:ea typeface="+mn-ea"/>
                <a:cs typeface="+mn-cs"/>
              </a:rPr>
              <a:t>stored in food passes from organism to organism. </a:t>
            </a:r>
          </a:p>
        </p:txBody>
      </p:sp>
      <p:pic>
        <p:nvPicPr>
          <p:cNvPr id="26628" name="Picture 6" descr="foodch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4538" y="-5834063"/>
            <a:ext cx="26670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2933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iterate type="wd">
                                    <p:tmPct val="10000"/>
                                  </p:iterate>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Grp="1" noChangeArrowheads="1"/>
          </p:cNvSpPr>
          <p:nvPr>
            <p:ph type="title"/>
          </p:nvPr>
        </p:nvSpPr>
        <p:spPr/>
        <p:txBody>
          <a:bodyPr/>
          <a:lstStyle/>
          <a:p>
            <a:pPr eaLnBrk="1" fontAlgn="auto" hangingPunct="1">
              <a:spcAft>
                <a:spcPts val="0"/>
              </a:spcAft>
              <a:defRPr/>
            </a:pPr>
            <a:endParaRPr lang="en-US" dirty="0">
              <a:ea typeface="+mj-ea"/>
              <a:cs typeface="+mj-cs"/>
            </a:endParaRPr>
          </a:p>
        </p:txBody>
      </p:sp>
      <p:pic>
        <p:nvPicPr>
          <p:cNvPr id="27651" name="Picture 4" descr="foodchai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288" y="465138"/>
            <a:ext cx="8316912" cy="618013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8030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fontAlgn="auto" hangingPunct="1">
              <a:spcAft>
                <a:spcPts val="0"/>
              </a:spcAft>
              <a:defRPr/>
            </a:pPr>
            <a:r>
              <a:rPr lang="en-US" dirty="0">
                <a:ea typeface="+mj-ea"/>
                <a:cs typeface="+mj-cs"/>
              </a:rPr>
              <a:t>Energy Flow </a:t>
            </a:r>
          </a:p>
        </p:txBody>
      </p:sp>
      <p:sp>
        <p:nvSpPr>
          <p:cNvPr id="23555" name="Rectangle 3"/>
          <p:cNvSpPr>
            <a:spLocks noGrp="1" noChangeArrowheads="1"/>
          </p:cNvSpPr>
          <p:nvPr>
            <p:ph type="body" sz="half" idx="1"/>
          </p:nvPr>
        </p:nvSpPr>
        <p:spPr>
          <a:xfrm>
            <a:off x="457200" y="1295400"/>
            <a:ext cx="4191000" cy="4830763"/>
          </a:xfrm>
        </p:spPr>
        <p:txBody>
          <a:bodyPr>
            <a:noAutofit/>
          </a:bodyPr>
          <a:lstStyle/>
          <a:p>
            <a:pPr eaLnBrk="1" fontAlgn="auto" hangingPunct="1">
              <a:lnSpc>
                <a:spcPct val="90000"/>
              </a:lnSpc>
              <a:spcAft>
                <a:spcPts val="0"/>
              </a:spcAft>
              <a:buFont typeface="Wingdings" pitchFamily="2" charset="2"/>
              <a:buChar char=""/>
              <a:defRPr/>
            </a:pPr>
            <a:r>
              <a:rPr lang="en-US" sz="2800" dirty="0">
                <a:solidFill>
                  <a:srgbClr val="FFFF00"/>
                </a:solidFill>
                <a:ea typeface="+mn-ea"/>
                <a:cs typeface="+mn-cs"/>
              </a:rPr>
              <a:t>Energy flow</a:t>
            </a:r>
            <a:r>
              <a:rPr lang="en-US" sz="2800" dirty="0">
                <a:ea typeface="+mn-ea"/>
                <a:cs typeface="+mn-cs"/>
              </a:rPr>
              <a:t> is the </a:t>
            </a:r>
            <a:r>
              <a:rPr lang="en-US" sz="2800" dirty="0">
                <a:solidFill>
                  <a:schemeClr val="accent2"/>
                </a:solidFill>
                <a:ea typeface="+mn-ea"/>
                <a:cs typeface="+mn-cs"/>
              </a:rPr>
              <a:t>movement </a:t>
            </a:r>
            <a:r>
              <a:rPr lang="en-US" sz="2800" dirty="0">
                <a:ea typeface="+mn-ea"/>
                <a:cs typeface="+mn-cs"/>
              </a:rPr>
              <a:t>of energy, starting with the sun, and passing from one organism to another.</a:t>
            </a:r>
            <a:br>
              <a:rPr lang="en-US" sz="2800" dirty="0">
                <a:ea typeface="+mn-ea"/>
                <a:cs typeface="+mn-cs"/>
              </a:rPr>
            </a:br>
            <a:endParaRPr lang="en-US" sz="2800" dirty="0">
              <a:ea typeface="+mn-ea"/>
              <a:cs typeface="+mn-cs"/>
            </a:endParaRPr>
          </a:p>
          <a:p>
            <a:pPr eaLnBrk="1" fontAlgn="auto" hangingPunct="1">
              <a:lnSpc>
                <a:spcPct val="90000"/>
              </a:lnSpc>
              <a:spcAft>
                <a:spcPts val="0"/>
              </a:spcAft>
              <a:buFont typeface="Wingdings" pitchFamily="2" charset="2"/>
              <a:buChar char=""/>
              <a:defRPr/>
            </a:pPr>
            <a:r>
              <a:rPr lang="en-US" sz="2800" dirty="0">
                <a:ea typeface="+mn-ea"/>
                <a:cs typeface="+mn-cs"/>
              </a:rPr>
              <a:t>As energy flows from one organism to another a food chain is established. Food chains usually involve more than three organisms. </a:t>
            </a:r>
          </a:p>
        </p:txBody>
      </p:sp>
      <p:pic>
        <p:nvPicPr>
          <p:cNvPr id="28676" name="Picture 4" descr="heatflowimage"/>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4932363" y="1341438"/>
            <a:ext cx="3790950" cy="1978025"/>
          </a:xfrm>
          <a:noFill/>
          <a:extLst>
            <a:ext uri="{909E8E84-426E-40DD-AFC4-6F175D3DCCD1}">
              <a14:hiddenFill xmlns:a14="http://schemas.microsoft.com/office/drawing/2010/main">
                <a:solidFill>
                  <a:srgbClr val="FFFFFF"/>
                </a:solidFill>
              </a14:hiddenFill>
            </a:ext>
          </a:extLst>
        </p:spPr>
      </p:pic>
      <p:pic>
        <p:nvPicPr>
          <p:cNvPr id="28677" name="Picture 6" descr="energypyramid"/>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bwMode="auto">
          <a:xfrm>
            <a:off x="5030788" y="3592513"/>
            <a:ext cx="3789362" cy="25336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07588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3555">
                                            <p:txEl>
                                              <p:pRg st="1" end="1"/>
                                            </p:txEl>
                                          </p:spTgt>
                                        </p:tgtEl>
                                        <p:attrNameLst>
                                          <p:attrName>style.visibility</p:attrName>
                                        </p:attrNameLst>
                                      </p:cBhvr>
                                      <p:to>
                                        <p:strVal val="visible"/>
                                      </p:to>
                                    </p:set>
                                    <p:anim calcmode="lin" valueType="num">
                                      <p:cBhvr additive="base">
                                        <p:cTn id="13" dur="5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5" descr="energy_flow"/>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0"/>
            <a:ext cx="7993063" cy="6453188"/>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50871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fontAlgn="auto" hangingPunct="1">
              <a:spcAft>
                <a:spcPts val="0"/>
              </a:spcAft>
              <a:defRPr/>
            </a:pPr>
            <a:r>
              <a:rPr lang="en-US" dirty="0">
                <a:ea typeface="+mj-ea"/>
                <a:cs typeface="+mj-cs"/>
              </a:rPr>
              <a:t>Food Web</a:t>
            </a:r>
          </a:p>
        </p:txBody>
      </p:sp>
      <p:sp>
        <p:nvSpPr>
          <p:cNvPr id="26627" name="Rectangle 3"/>
          <p:cNvSpPr>
            <a:spLocks noGrp="1" noChangeArrowheads="1"/>
          </p:cNvSpPr>
          <p:nvPr>
            <p:ph type="body" sz="half" idx="1"/>
          </p:nvPr>
        </p:nvSpPr>
        <p:spPr>
          <a:xfrm>
            <a:off x="457200" y="1600200"/>
            <a:ext cx="4572000" cy="4525963"/>
          </a:xfrm>
        </p:spPr>
        <p:txBody>
          <a:bodyPr/>
          <a:lstStyle/>
          <a:p>
            <a:pPr eaLnBrk="1" fontAlgn="auto" hangingPunct="1">
              <a:spcAft>
                <a:spcPts val="0"/>
              </a:spcAft>
              <a:buFont typeface="Wingdings" pitchFamily="2" charset="2"/>
              <a:buChar char=""/>
              <a:defRPr/>
            </a:pPr>
            <a:r>
              <a:rPr lang="en-US" sz="2800" dirty="0">
                <a:ea typeface="+mn-ea"/>
                <a:cs typeface="+mn-cs"/>
              </a:rPr>
              <a:t>A </a:t>
            </a:r>
            <a:r>
              <a:rPr lang="en-US" sz="2800" dirty="0">
                <a:solidFill>
                  <a:srgbClr val="FF0000"/>
                </a:solidFill>
                <a:ea typeface="+mn-ea"/>
                <a:cs typeface="+mn-cs"/>
              </a:rPr>
              <a:t>food web </a:t>
            </a:r>
            <a:r>
              <a:rPr lang="en-US" sz="2800" dirty="0">
                <a:ea typeface="+mn-ea"/>
                <a:cs typeface="+mn-cs"/>
              </a:rPr>
              <a:t>is a</a:t>
            </a:r>
            <a:r>
              <a:rPr lang="en-US" sz="2800" dirty="0">
                <a:solidFill>
                  <a:srgbClr val="FF0000"/>
                </a:solidFill>
                <a:ea typeface="+mn-ea"/>
                <a:cs typeface="+mn-cs"/>
              </a:rPr>
              <a:t> </a:t>
            </a:r>
            <a:r>
              <a:rPr lang="en-US" sz="2800" dirty="0">
                <a:ea typeface="+mn-ea"/>
                <a:cs typeface="+mn-cs"/>
              </a:rPr>
              <a:t>combination of many different food chains, showing the </a:t>
            </a:r>
            <a:r>
              <a:rPr lang="en-US" sz="2800" dirty="0">
                <a:solidFill>
                  <a:srgbClr val="CCFFCC"/>
                </a:solidFill>
                <a:ea typeface="+mn-ea"/>
                <a:cs typeface="+mn-cs"/>
              </a:rPr>
              <a:t>interrelationships </a:t>
            </a:r>
            <a:r>
              <a:rPr lang="en-US" sz="2800" dirty="0">
                <a:ea typeface="+mn-ea"/>
                <a:cs typeface="+mn-cs"/>
              </a:rPr>
              <a:t>between and among many different producers and consumers in an ecosystem </a:t>
            </a:r>
          </a:p>
        </p:txBody>
      </p:sp>
      <p:pic>
        <p:nvPicPr>
          <p:cNvPr id="30724" name="Picture 5" descr="foodweb"/>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238750" y="1412875"/>
            <a:ext cx="3430588" cy="41973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50745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iterate type="wd">
                                    <p:tmPct val="10000"/>
                                  </p:iterate>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10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fontAlgn="auto" hangingPunct="1">
              <a:spcAft>
                <a:spcPts val="0"/>
              </a:spcAft>
              <a:defRPr/>
            </a:pPr>
            <a:r>
              <a:rPr lang="en-US" dirty="0">
                <a:ea typeface="+mj-ea"/>
                <a:cs typeface="+mj-cs"/>
              </a:rPr>
              <a:t>Food Pyramid</a:t>
            </a:r>
          </a:p>
        </p:txBody>
      </p:sp>
      <p:sp>
        <p:nvSpPr>
          <p:cNvPr id="27651" name="Rectangle 3"/>
          <p:cNvSpPr>
            <a:spLocks noGrp="1" noChangeArrowheads="1"/>
          </p:cNvSpPr>
          <p:nvPr>
            <p:ph type="body" sz="half" idx="1"/>
          </p:nvPr>
        </p:nvSpPr>
        <p:spPr>
          <a:xfrm>
            <a:off x="323850" y="1125538"/>
            <a:ext cx="4476750" cy="5046662"/>
          </a:xfrm>
        </p:spPr>
        <p:txBody>
          <a:bodyPr wrap="square" numCol="1" anchor="t" anchorCtr="0" compatLnSpc="1">
            <a:prstTxWarp prst="textNoShape">
              <a:avLst/>
            </a:prstTxWarp>
          </a:bodyPr>
          <a:lstStyle/>
          <a:p>
            <a:pPr eaLnBrk="1" hangingPunct="1">
              <a:lnSpc>
                <a:spcPct val="90000"/>
              </a:lnSpc>
              <a:defRPr/>
            </a:pPr>
            <a:r>
              <a:rPr lang="en-US" sz="2800" dirty="0">
                <a:effectLst>
                  <a:outerShdw blurRad="38100" dist="38100" dir="2700000" algn="tl">
                    <a:srgbClr val="0064E2"/>
                  </a:outerShdw>
                </a:effectLst>
              </a:rPr>
              <a:t>A Food Pyramid is a model representing the </a:t>
            </a:r>
            <a:r>
              <a:rPr lang="en-US" sz="2800" dirty="0">
                <a:solidFill>
                  <a:srgbClr val="FFFF00"/>
                </a:solidFill>
                <a:effectLst>
                  <a:outerShdw blurRad="38100" dist="38100" dir="2700000" algn="tl">
                    <a:srgbClr val="FFFFFF"/>
                  </a:outerShdw>
                </a:effectLst>
              </a:rPr>
              <a:t>numbers </a:t>
            </a:r>
            <a:r>
              <a:rPr lang="en-US" sz="2800" dirty="0">
                <a:effectLst>
                  <a:outerShdw blurRad="38100" dist="38100" dir="2700000" algn="tl">
                    <a:srgbClr val="0064E2"/>
                  </a:outerShdw>
                </a:effectLst>
              </a:rPr>
              <a:t>of organisms consumed at each successive level of the pyramid. </a:t>
            </a:r>
          </a:p>
          <a:p>
            <a:pPr eaLnBrk="1" hangingPunct="1">
              <a:lnSpc>
                <a:spcPct val="90000"/>
              </a:lnSpc>
              <a:defRPr/>
            </a:pPr>
            <a:r>
              <a:rPr lang="en-US" sz="2800" dirty="0">
                <a:effectLst>
                  <a:outerShdw blurRad="38100" dist="38100" dir="2700000" algn="tl">
                    <a:srgbClr val="0064E2"/>
                  </a:outerShdw>
                </a:effectLst>
              </a:rPr>
              <a:t>The size of the </a:t>
            </a:r>
            <a:r>
              <a:rPr lang="en-US" sz="2800" dirty="0">
                <a:solidFill>
                  <a:srgbClr val="F595E6"/>
                </a:solidFill>
                <a:effectLst>
                  <a:outerShdw blurRad="38100" dist="38100" dir="2700000" algn="tl">
                    <a:srgbClr val="FFFFFF"/>
                  </a:outerShdw>
                </a:effectLst>
              </a:rPr>
              <a:t>level </a:t>
            </a:r>
            <a:r>
              <a:rPr lang="en-US" sz="2800" dirty="0">
                <a:effectLst>
                  <a:outerShdw blurRad="38100" dist="38100" dir="2700000" algn="tl">
                    <a:srgbClr val="0064E2"/>
                  </a:outerShdw>
                </a:effectLst>
              </a:rPr>
              <a:t>indicates the number of organisms at that level. </a:t>
            </a:r>
          </a:p>
          <a:p>
            <a:pPr eaLnBrk="1" hangingPunct="1">
              <a:lnSpc>
                <a:spcPct val="90000"/>
              </a:lnSpc>
              <a:defRPr/>
            </a:pPr>
            <a:r>
              <a:rPr lang="en-US" sz="2800" dirty="0">
                <a:effectLst>
                  <a:outerShdw blurRad="38100" dist="38100" dir="2700000" algn="tl">
                    <a:srgbClr val="0064E2"/>
                  </a:outerShdw>
                </a:effectLst>
              </a:rPr>
              <a:t>There are always more animals being eaten than are eating.</a:t>
            </a:r>
          </a:p>
        </p:txBody>
      </p:sp>
      <p:pic>
        <p:nvPicPr>
          <p:cNvPr id="31748" name="Picture 5" descr="foodpyramid"/>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59338" y="1196975"/>
            <a:ext cx="3770312" cy="48577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5436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additive="base">
                                        <p:cTn id="7"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7651">
                                            <p:txEl>
                                              <p:pRg st="1" end="1"/>
                                            </p:txEl>
                                          </p:spTgt>
                                        </p:tgtEl>
                                        <p:attrNameLst>
                                          <p:attrName>style.visibility</p:attrName>
                                        </p:attrNameLst>
                                      </p:cBhvr>
                                      <p:to>
                                        <p:strVal val="visible"/>
                                      </p:to>
                                    </p:set>
                                    <p:anim calcmode="lin" valueType="num">
                                      <p:cBhvr additive="base">
                                        <p:cTn id="13" dur="5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6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27651">
                                            <p:txEl>
                                              <p:pRg st="2" end="2"/>
                                            </p:txEl>
                                          </p:spTgt>
                                        </p:tgtEl>
                                        <p:attrNameLst>
                                          <p:attrName>style.visibility</p:attrName>
                                        </p:attrNameLst>
                                      </p:cBhvr>
                                      <p:to>
                                        <p:strVal val="visible"/>
                                      </p:to>
                                    </p:set>
                                    <p:anim calcmode="lin" valueType="num">
                                      <p:cBhvr additive="base">
                                        <p:cTn id="19" dur="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65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fontAlgn="auto" hangingPunct="1">
              <a:spcAft>
                <a:spcPts val="0"/>
              </a:spcAft>
              <a:defRPr/>
            </a:pPr>
            <a:r>
              <a:rPr lang="en-US" dirty="0">
                <a:ea typeface="+mj-ea"/>
                <a:cs typeface="+mj-cs"/>
              </a:rPr>
              <a:t>Biomass</a:t>
            </a:r>
          </a:p>
        </p:txBody>
      </p:sp>
      <p:sp>
        <p:nvSpPr>
          <p:cNvPr id="28675" name="Rectangle 3"/>
          <p:cNvSpPr>
            <a:spLocks noGrp="1" noChangeArrowheads="1"/>
          </p:cNvSpPr>
          <p:nvPr>
            <p:ph idx="1"/>
          </p:nvPr>
        </p:nvSpPr>
        <p:spPr/>
        <p:txBody>
          <a:bodyPr wrap="square" numCol="1" anchor="t" anchorCtr="0" compatLnSpc="1">
            <a:prstTxWarp prst="textNoShape">
              <a:avLst/>
            </a:prstTxWarp>
            <a:noAutofit/>
          </a:bodyPr>
          <a:lstStyle/>
          <a:p>
            <a:pPr eaLnBrk="1" hangingPunct="1"/>
            <a:r>
              <a:rPr lang="en-US" altLang="en-US" sz="3100" smtClean="0">
                <a:effectLst>
                  <a:outerShdw blurRad="38100" dist="38100" dir="2700000" algn="tl">
                    <a:srgbClr val="0064E2"/>
                  </a:outerShdw>
                </a:effectLst>
              </a:rPr>
              <a:t>To find out how much energy is being transferred from one level of the pyramid to the other, </a:t>
            </a:r>
            <a:r>
              <a:rPr lang="en-US" altLang="en-US" sz="3100" smtClean="0">
                <a:solidFill>
                  <a:srgbClr val="F060DA"/>
                </a:solidFill>
                <a:effectLst>
                  <a:outerShdw blurRad="38100" dist="38100" dir="2700000" algn="tl">
                    <a:srgbClr val="FFFFFF"/>
                  </a:outerShdw>
                </a:effectLst>
              </a:rPr>
              <a:t>Biomass </a:t>
            </a:r>
            <a:r>
              <a:rPr lang="en-US" altLang="en-US" sz="3100" smtClean="0">
                <a:effectLst>
                  <a:outerShdw blurRad="38100" dist="38100" dir="2700000" algn="tl">
                    <a:srgbClr val="0064E2"/>
                  </a:outerShdw>
                </a:effectLst>
              </a:rPr>
              <a:t>needs to be calculated.</a:t>
            </a:r>
          </a:p>
          <a:p>
            <a:pPr eaLnBrk="1" hangingPunct="1"/>
            <a:r>
              <a:rPr lang="en-US" altLang="en-US" sz="3100" smtClean="0">
                <a:effectLst>
                  <a:outerShdw blurRad="38100" dist="38100" dir="2700000" algn="tl">
                    <a:srgbClr val="0064E2"/>
                  </a:outerShdw>
                </a:effectLst>
              </a:rPr>
              <a:t> Biomass is the </a:t>
            </a:r>
            <a:r>
              <a:rPr lang="en-US" altLang="en-US" sz="3100" smtClean="0">
                <a:solidFill>
                  <a:srgbClr val="FFFF00"/>
                </a:solidFill>
                <a:effectLst>
                  <a:outerShdw blurRad="38100" dist="38100" dir="2700000" algn="tl">
                    <a:srgbClr val="FFFFFF"/>
                  </a:outerShdw>
                </a:effectLst>
              </a:rPr>
              <a:t>total </a:t>
            </a:r>
            <a:r>
              <a:rPr lang="en-US" altLang="en-US" sz="3100" smtClean="0">
                <a:effectLst>
                  <a:outerShdw blurRad="38100" dist="38100" dir="2700000" algn="tl">
                    <a:srgbClr val="0064E2"/>
                  </a:outerShdw>
                </a:effectLst>
              </a:rPr>
              <a:t>of all the organisms in the ecosystem.</a:t>
            </a:r>
          </a:p>
          <a:p>
            <a:pPr eaLnBrk="1" hangingPunct="1"/>
            <a:r>
              <a:rPr lang="en-US" altLang="en-US" sz="3100" smtClean="0">
                <a:effectLst>
                  <a:outerShdw blurRad="38100" dist="38100" dir="2700000" algn="tl">
                    <a:srgbClr val="0064E2"/>
                  </a:outerShdw>
                </a:effectLst>
              </a:rPr>
              <a:t>As you move </a:t>
            </a:r>
            <a:r>
              <a:rPr lang="en-US" altLang="en-US" sz="3100" smtClean="0">
                <a:solidFill>
                  <a:srgbClr val="FF0000"/>
                </a:solidFill>
                <a:effectLst>
                  <a:outerShdw blurRad="38100" dist="38100" dir="2700000" algn="tl">
                    <a:srgbClr val="FFFFFF"/>
                  </a:outerShdw>
                </a:effectLst>
              </a:rPr>
              <a:t>up </a:t>
            </a:r>
            <a:r>
              <a:rPr lang="en-US" altLang="en-US" sz="3100" smtClean="0">
                <a:effectLst>
                  <a:outerShdw blurRad="38100" dist="38100" dir="2700000" algn="tl">
                    <a:srgbClr val="0064E2"/>
                  </a:outerShdw>
                </a:effectLst>
              </a:rPr>
              <a:t>the pyramid, there is </a:t>
            </a:r>
            <a:r>
              <a:rPr lang="en-US" altLang="en-US" sz="3100" smtClean="0">
                <a:solidFill>
                  <a:schemeClr val="accent1"/>
                </a:solidFill>
                <a:effectLst>
                  <a:outerShdw blurRad="38100" dist="38100" dir="2700000" algn="tl">
                    <a:srgbClr val="FFFFFF"/>
                  </a:outerShdw>
                </a:effectLst>
              </a:rPr>
              <a:t>less </a:t>
            </a:r>
            <a:r>
              <a:rPr lang="en-US" altLang="en-US" sz="3100" smtClean="0">
                <a:effectLst>
                  <a:outerShdw blurRad="38100" dist="38100" dir="2700000" algn="tl">
                    <a:srgbClr val="0064E2"/>
                  </a:outerShdw>
                </a:effectLst>
              </a:rPr>
              <a:t>biomass. The most biomass is found at the base, where the producers are.</a:t>
            </a:r>
            <a:br>
              <a:rPr lang="en-US" altLang="en-US" sz="3100" smtClean="0">
                <a:effectLst>
                  <a:outerShdw blurRad="38100" dist="38100" dir="2700000" algn="tl">
                    <a:srgbClr val="0064E2"/>
                  </a:outerShdw>
                </a:effectLst>
              </a:rPr>
            </a:br>
            <a:endParaRPr lang="en-US" altLang="en-US" sz="3100" smtClean="0">
              <a:effectLst>
                <a:outerShdw blurRad="38100" dist="38100" dir="2700000" algn="tl">
                  <a:srgbClr val="0064E2"/>
                </a:outerShdw>
              </a:effectLst>
            </a:endParaRPr>
          </a:p>
        </p:txBody>
      </p:sp>
    </p:spTree>
    <p:extLst>
      <p:ext uri="{BB962C8B-B14F-4D97-AF65-F5344CB8AC3E}">
        <p14:creationId xmlns:p14="http://schemas.microsoft.com/office/powerpoint/2010/main" val="9868826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 calcmode="lin" valueType="num">
                                      <p:cBhvr additive="base">
                                        <p:cTn id="7" dur="500" fill="hold"/>
                                        <p:tgtEl>
                                          <p:spTgt spid="286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6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8675">
                                            <p:txEl>
                                              <p:pRg st="1" end="1"/>
                                            </p:txEl>
                                          </p:spTgt>
                                        </p:tgtEl>
                                        <p:attrNameLst>
                                          <p:attrName>style.visibility</p:attrName>
                                        </p:attrNameLst>
                                      </p:cBhvr>
                                      <p:to>
                                        <p:strVal val="visible"/>
                                      </p:to>
                                    </p:set>
                                    <p:anim calcmode="lin" valueType="num">
                                      <p:cBhvr additive="base">
                                        <p:cTn id="13" dur="5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6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28675">
                                            <p:txEl>
                                              <p:pRg st="2" end="2"/>
                                            </p:txEl>
                                          </p:spTgt>
                                        </p:tgtEl>
                                        <p:attrNameLst>
                                          <p:attrName>style.visibility</p:attrName>
                                        </p:attrNameLst>
                                      </p:cBhvr>
                                      <p:to>
                                        <p:strVal val="visible"/>
                                      </p:to>
                                    </p:set>
                                    <p:anim calcmode="lin" valueType="num">
                                      <p:cBhvr additive="base">
                                        <p:cTn id="19" dur="500" fill="hold"/>
                                        <p:tgtEl>
                                          <p:spTgt spid="286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67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fontAlgn="auto" hangingPunct="1">
              <a:spcAft>
                <a:spcPts val="0"/>
              </a:spcAft>
              <a:defRPr/>
            </a:pPr>
            <a:r>
              <a:rPr lang="en-US" dirty="0">
                <a:ea typeface="+mj-ea"/>
                <a:cs typeface="+mj-cs"/>
              </a:rPr>
              <a:t>Decomposers and Scavengers</a:t>
            </a:r>
          </a:p>
        </p:txBody>
      </p:sp>
      <p:sp>
        <p:nvSpPr>
          <p:cNvPr id="29699" name="Rectangle 3"/>
          <p:cNvSpPr>
            <a:spLocks noGrp="1" noChangeArrowheads="1"/>
          </p:cNvSpPr>
          <p:nvPr>
            <p:ph idx="1"/>
          </p:nvPr>
        </p:nvSpPr>
        <p:spPr>
          <a:xfrm>
            <a:off x="533400" y="1600200"/>
            <a:ext cx="8229600" cy="3962400"/>
          </a:xfrm>
        </p:spPr>
        <p:txBody>
          <a:bodyPr wrap="square" numCol="1" anchor="t" anchorCtr="0" compatLnSpc="1">
            <a:prstTxWarp prst="textNoShape">
              <a:avLst/>
            </a:prstTxWarp>
            <a:noAutofit/>
          </a:bodyPr>
          <a:lstStyle/>
          <a:p>
            <a:pPr eaLnBrk="1" hangingPunct="1"/>
            <a:r>
              <a:rPr lang="en-US" altLang="en-US" sz="3100" smtClean="0">
                <a:solidFill>
                  <a:srgbClr val="FF0000"/>
                </a:solidFill>
                <a:effectLst>
                  <a:outerShdw blurRad="38100" dist="38100" dir="2700000" algn="tl">
                    <a:srgbClr val="FFFFFF"/>
                  </a:outerShdw>
                </a:effectLst>
              </a:rPr>
              <a:t>Scavengers </a:t>
            </a:r>
            <a:r>
              <a:rPr lang="en-US" altLang="en-US" sz="3100" smtClean="0">
                <a:effectLst>
                  <a:outerShdw blurRad="38100" dist="38100" dir="2700000" algn="tl">
                    <a:srgbClr val="0064E2"/>
                  </a:outerShdw>
                </a:effectLst>
              </a:rPr>
              <a:t>are organisms that feed on dead or decaying plant or animal matter. </a:t>
            </a:r>
          </a:p>
          <a:p>
            <a:pPr eaLnBrk="1" hangingPunct="1"/>
            <a:r>
              <a:rPr lang="en-US" altLang="en-US" sz="3100" smtClean="0">
                <a:solidFill>
                  <a:srgbClr val="FFFF00"/>
                </a:solidFill>
                <a:effectLst>
                  <a:outerShdw blurRad="38100" dist="38100" dir="2700000" algn="tl">
                    <a:srgbClr val="FFFFFF"/>
                  </a:outerShdw>
                </a:effectLst>
              </a:rPr>
              <a:t>Decomposers </a:t>
            </a:r>
            <a:r>
              <a:rPr lang="en-US" altLang="en-US" sz="3100" smtClean="0">
                <a:effectLst>
                  <a:outerShdw blurRad="38100" dist="38100" dir="2700000" algn="tl">
                    <a:srgbClr val="0064E2"/>
                  </a:outerShdw>
                </a:effectLst>
              </a:rPr>
              <a:t>are different from scavengers because they do not actually eat dead material. </a:t>
            </a:r>
          </a:p>
          <a:p>
            <a:pPr eaLnBrk="1" hangingPunct="1"/>
            <a:r>
              <a:rPr lang="en-US" altLang="en-US" sz="3100" smtClean="0">
                <a:effectLst>
                  <a:outerShdw blurRad="38100" dist="38100" dir="2700000" algn="tl">
                    <a:srgbClr val="0064E2"/>
                  </a:outerShdw>
                </a:effectLst>
              </a:rPr>
              <a:t>They grow on or in the </a:t>
            </a:r>
            <a:r>
              <a:rPr lang="en-US" altLang="en-US" sz="3100" smtClean="0">
                <a:solidFill>
                  <a:srgbClr val="CCFFCC"/>
                </a:solidFill>
                <a:effectLst>
                  <a:outerShdw blurRad="38100" dist="38100" dir="2700000" algn="tl">
                    <a:srgbClr val="FFFFFF"/>
                  </a:outerShdw>
                </a:effectLst>
              </a:rPr>
              <a:t>dead </a:t>
            </a:r>
            <a:r>
              <a:rPr lang="en-US" altLang="en-US" sz="3100" smtClean="0">
                <a:effectLst>
                  <a:outerShdw blurRad="38100" dist="38100" dir="2700000" algn="tl">
                    <a:srgbClr val="0064E2"/>
                  </a:outerShdw>
                </a:effectLst>
              </a:rPr>
              <a:t>or waste matter, absorbing the nutrients directly into their cells, which are then recycled back into the environment. </a:t>
            </a:r>
          </a:p>
        </p:txBody>
      </p:sp>
    </p:spTree>
    <p:extLst>
      <p:ext uri="{BB962C8B-B14F-4D97-AF65-F5344CB8AC3E}">
        <p14:creationId xmlns:p14="http://schemas.microsoft.com/office/powerpoint/2010/main" val="1361760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9699">
                                            <p:txEl>
                                              <p:pRg st="1" end="1"/>
                                            </p:txEl>
                                          </p:spTgt>
                                        </p:tgtEl>
                                        <p:attrNameLst>
                                          <p:attrName>style.visibility</p:attrName>
                                        </p:attrNameLst>
                                      </p:cBhvr>
                                      <p:to>
                                        <p:strVal val="visible"/>
                                      </p:to>
                                    </p:set>
                                    <p:anim calcmode="lin" valueType="num">
                                      <p:cBhvr additive="base">
                                        <p:cTn id="13" dur="5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29699">
                                            <p:txEl>
                                              <p:pRg st="2" end="2"/>
                                            </p:txEl>
                                          </p:spTgt>
                                        </p:tgtEl>
                                        <p:attrNameLst>
                                          <p:attrName>style.visibility</p:attrName>
                                        </p:attrNameLst>
                                      </p:cBhvr>
                                      <p:to>
                                        <p:strVal val="visible"/>
                                      </p:to>
                                    </p:set>
                                    <p:anim calcmode="lin" valueType="num">
                                      <p:cBhvr additive="base">
                                        <p:cTn id="19" dur="500" fill="hold"/>
                                        <p:tgtEl>
                                          <p:spTgt spid="296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6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bodyPr>
          <a:lstStyle/>
          <a:p>
            <a:pPr eaLnBrk="1" hangingPunct="1"/>
            <a:r>
              <a:rPr lang="en-US" altLang="en-US" smtClean="0">
                <a:effectLst>
                  <a:outerShdw blurRad="38100" dist="38100" dir="2700000" algn="tl">
                    <a:srgbClr val="0064E2"/>
                  </a:outerShdw>
                </a:effectLst>
              </a:rPr>
              <a:t>Predator and Prey</a:t>
            </a:r>
          </a:p>
        </p:txBody>
      </p:sp>
      <p:sp>
        <p:nvSpPr>
          <p:cNvPr id="3" name="Content Placeholder 2"/>
          <p:cNvSpPr>
            <a:spLocks noGrp="1"/>
          </p:cNvSpPr>
          <p:nvPr>
            <p:ph idx="1"/>
          </p:nvPr>
        </p:nvSpPr>
        <p:spPr/>
        <p:txBody>
          <a:bodyPr wrap="square" numCol="1" anchor="t" anchorCtr="0" compatLnSpc="1">
            <a:prstTxWarp prst="textNoShape">
              <a:avLst/>
            </a:prstTxWarp>
          </a:bodyPr>
          <a:lstStyle/>
          <a:p>
            <a:pPr eaLnBrk="1" hangingPunct="1"/>
            <a:r>
              <a:rPr lang="en-US" altLang="en-US" sz="3000" smtClean="0">
                <a:solidFill>
                  <a:srgbClr val="AB80F2"/>
                </a:solidFill>
                <a:effectLst>
                  <a:outerShdw blurRad="38100" dist="38100" dir="2700000" algn="tl">
                    <a:srgbClr val="FFFFFF"/>
                  </a:outerShdw>
                </a:effectLst>
              </a:rPr>
              <a:t>Predators </a:t>
            </a:r>
            <a:r>
              <a:rPr lang="en-US" altLang="en-US" sz="3000" smtClean="0">
                <a:effectLst>
                  <a:outerShdw blurRad="38100" dist="38100" dir="2700000" algn="tl">
                    <a:srgbClr val="0064E2"/>
                  </a:outerShdw>
                </a:effectLst>
              </a:rPr>
              <a:t>hunt </a:t>
            </a:r>
            <a:r>
              <a:rPr lang="en-US" altLang="en-US" sz="3000" smtClean="0">
                <a:solidFill>
                  <a:srgbClr val="FF0000"/>
                </a:solidFill>
                <a:effectLst>
                  <a:outerShdw blurRad="38100" dist="38100" dir="2700000" algn="tl">
                    <a:srgbClr val="FFFFFF"/>
                  </a:outerShdw>
                </a:effectLst>
              </a:rPr>
              <a:t>prey </a:t>
            </a:r>
            <a:r>
              <a:rPr lang="en-US" altLang="en-US" sz="3000" smtClean="0">
                <a:effectLst>
                  <a:outerShdw blurRad="38100" dist="38100" dir="2700000" algn="tl">
                    <a:srgbClr val="0064E2"/>
                  </a:outerShdw>
                </a:effectLst>
              </a:rPr>
              <a:t>for a food source. </a:t>
            </a:r>
          </a:p>
        </p:txBody>
      </p:sp>
      <p:pic>
        <p:nvPicPr>
          <p:cNvPr id="3482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66863" y="2620963"/>
            <a:ext cx="6357937"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8669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8"/>
          <p:cNvSpPr>
            <a:spLocks noGrp="1" noChangeArrowheads="1"/>
          </p:cNvSpPr>
          <p:nvPr>
            <p:ph type="title" sz="quarter"/>
          </p:nvPr>
        </p:nvSpPr>
        <p:spPr/>
        <p:txBody>
          <a:bodyPr/>
          <a:lstStyle/>
          <a:p>
            <a:pPr eaLnBrk="1" fontAlgn="auto" hangingPunct="1">
              <a:spcAft>
                <a:spcPts val="0"/>
              </a:spcAft>
              <a:defRPr/>
            </a:pPr>
            <a:endParaRPr lang="en-US" dirty="0">
              <a:ea typeface="+mj-ea"/>
              <a:cs typeface="+mj-cs"/>
            </a:endParaRPr>
          </a:p>
        </p:txBody>
      </p:sp>
      <p:pic>
        <p:nvPicPr>
          <p:cNvPr id="35843" name="Picture 5" descr="magpie"/>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4261" r="-14261"/>
          <a:stretch>
            <a:fillRect/>
          </a:stretch>
        </p:blipFill>
        <p:spPr bwMode="auto">
          <a:noFill/>
          <a:extLst>
            <a:ext uri="{909E8E84-426E-40DD-AFC4-6F175D3DCCD1}">
              <a14:hiddenFill xmlns:a14="http://schemas.microsoft.com/office/drawing/2010/main">
                <a:solidFill>
                  <a:srgbClr val="FFFFFF"/>
                </a:solidFill>
              </a14:hiddenFill>
            </a:ext>
          </a:extLst>
        </p:spPr>
      </p:pic>
      <p:pic>
        <p:nvPicPr>
          <p:cNvPr id="35844" name="Picture 9" descr="wolverine"/>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l="-7532" r="-7532"/>
          <a:stretch>
            <a:fillRect/>
          </a:stretch>
        </p:blipFill>
        <p:spPr bwMode="auto">
          <a:noFill/>
          <a:extLst>
            <a:ext uri="{909E8E84-426E-40DD-AFC4-6F175D3DCCD1}">
              <a14:hiddenFill xmlns:a14="http://schemas.microsoft.com/office/drawing/2010/main">
                <a:solidFill>
                  <a:srgbClr val="FFFFFF"/>
                </a:solidFill>
              </a14:hiddenFill>
            </a:ext>
          </a:extLst>
        </p:spPr>
      </p:pic>
      <p:pic>
        <p:nvPicPr>
          <p:cNvPr id="35845" name="Picture 13" descr="bacteria"/>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l="-65385" r="-65385"/>
          <a:stretch>
            <a:fillRect/>
          </a:stretch>
        </p:blipFill>
        <p:spPr bwMode="auto">
          <a:noFill/>
          <a:extLst>
            <a:ext uri="{909E8E84-426E-40DD-AFC4-6F175D3DCCD1}">
              <a14:hiddenFill xmlns:a14="http://schemas.microsoft.com/office/drawing/2010/main">
                <a:solidFill>
                  <a:srgbClr val="FFFFFF"/>
                </a:solidFill>
              </a14:hiddenFill>
            </a:ext>
          </a:extLst>
        </p:spPr>
      </p:pic>
      <p:pic>
        <p:nvPicPr>
          <p:cNvPr id="35846" name="Picture 17" descr="fungi"/>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l="-36465" r="-36465"/>
          <a:stretch>
            <a:fillRect/>
          </a:stretch>
        </p:blipFill>
        <p:spPr bwMode="auto">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18365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fontAlgn="auto" hangingPunct="1">
              <a:spcAft>
                <a:spcPts val="0"/>
              </a:spcAft>
              <a:defRPr/>
            </a:pPr>
            <a:endParaRPr lang="en-US" dirty="0">
              <a:ea typeface="+mj-ea"/>
              <a:cs typeface="+mj-cs"/>
            </a:endParaRPr>
          </a:p>
        </p:txBody>
      </p:sp>
      <p:sp>
        <p:nvSpPr>
          <p:cNvPr id="31747" name="Rectangle 3"/>
          <p:cNvSpPr>
            <a:spLocks noGrp="1" noChangeArrowheads="1"/>
          </p:cNvSpPr>
          <p:nvPr>
            <p:ph idx="1"/>
          </p:nvPr>
        </p:nvSpPr>
        <p:spPr/>
        <p:txBody>
          <a:bodyPr wrap="square" numCol="1" anchor="t" anchorCtr="0" compatLnSpc="1">
            <a:prstTxWarp prst="textNoShape">
              <a:avLst/>
            </a:prstTxWarp>
          </a:bodyPr>
          <a:lstStyle/>
          <a:p>
            <a:pPr eaLnBrk="1" hangingPunct="1"/>
            <a:r>
              <a:rPr lang="en-US" altLang="en-US" smtClean="0">
                <a:effectLst>
                  <a:outerShdw blurRad="38100" dist="38100" dir="2700000" algn="tl">
                    <a:srgbClr val="0064E2"/>
                  </a:outerShdw>
                </a:effectLst>
              </a:rPr>
              <a:t>Decomposer and Scavenger Quiz </a:t>
            </a:r>
            <a:r>
              <a:rPr lang="en-US" altLang="en-US" smtClean="0">
                <a:effectLst>
                  <a:outerShdw blurRad="38100" dist="38100" dir="2700000" algn="tl">
                    <a:srgbClr val="0064E2"/>
                  </a:outerShdw>
                </a:effectLst>
                <a:hlinkClick r:id="rId2"/>
              </a:rPr>
              <a:t>http://www.nhptv.org/natureworks/quiz11.htm</a:t>
            </a:r>
            <a:endParaRPr lang="en-US" altLang="en-US" smtClean="0">
              <a:effectLst>
                <a:outerShdw blurRad="38100" dist="38100" dir="2700000" algn="tl">
                  <a:srgbClr val="0064E2"/>
                </a:outerShdw>
              </a:effectLst>
            </a:endParaRPr>
          </a:p>
          <a:p>
            <a:pPr eaLnBrk="1" hangingPunct="1"/>
            <a:r>
              <a:rPr lang="en-US" altLang="en-US" smtClean="0">
                <a:effectLst>
                  <a:outerShdw blurRad="38100" dist="38100" dir="2700000" algn="tl">
                    <a:srgbClr val="0064E2"/>
                  </a:outerShdw>
                </a:effectLst>
              </a:rPr>
              <a:t>Ecosystem </a:t>
            </a:r>
            <a:r>
              <a:rPr lang="en-US" altLang="en-US" smtClean="0">
                <a:effectLst>
                  <a:outerShdw blurRad="38100" dist="38100" dir="2700000" algn="tl">
                    <a:srgbClr val="0064E2"/>
                  </a:outerShdw>
                </a:effectLst>
                <a:hlinkClick r:id="rId3"/>
              </a:rPr>
              <a:t>http://www.biology.ualberta.ca/facilities/multimedia/uploads/alberta/Ecosystem.html</a:t>
            </a:r>
            <a:endParaRPr lang="en-US" altLang="en-US" smtClean="0">
              <a:effectLst>
                <a:outerShdw blurRad="38100" dist="38100" dir="2700000" algn="tl">
                  <a:srgbClr val="0064E2"/>
                </a:outerShdw>
              </a:effectLst>
            </a:endParaRPr>
          </a:p>
          <a:p>
            <a:pPr eaLnBrk="1" hangingPunct="1"/>
            <a:r>
              <a:rPr lang="en-US" altLang="en-US" smtClean="0">
                <a:effectLst>
                  <a:outerShdw blurRad="38100" dist="38100" dir="2700000" algn="tl">
                    <a:srgbClr val="0064E2"/>
                  </a:outerShdw>
                </a:effectLst>
              </a:rPr>
              <a:t>Ecological Footprint</a:t>
            </a:r>
          </a:p>
          <a:p>
            <a:pPr eaLnBrk="1" hangingPunct="1"/>
            <a:endParaRPr lang="en-US" altLang="en-US" smtClean="0">
              <a:effectLst>
                <a:outerShdw blurRad="38100" dist="38100" dir="2700000" algn="tl">
                  <a:srgbClr val="0064E2"/>
                </a:outerShdw>
              </a:effectLst>
            </a:endParaRPr>
          </a:p>
        </p:txBody>
      </p:sp>
    </p:spTree>
    <p:extLst>
      <p:ext uri="{BB962C8B-B14F-4D97-AF65-F5344CB8AC3E}">
        <p14:creationId xmlns:p14="http://schemas.microsoft.com/office/powerpoint/2010/main" val="397260683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ctrTitle"/>
          </p:nvPr>
        </p:nvSpPr>
        <p:spPr>
          <a:xfrm>
            <a:off x="1600200" y="2492375"/>
            <a:ext cx="6762750" cy="1470025"/>
          </a:xfrm>
        </p:spPr>
        <p:txBody>
          <a:bodyPr/>
          <a:lstStyle/>
          <a:p>
            <a:pPr eaLnBrk="1" hangingPunct="1"/>
            <a:r>
              <a:rPr lang="en-US" altLang="en-US" smtClean="0"/>
              <a:t>Cycles in the Environment</a:t>
            </a:r>
          </a:p>
        </p:txBody>
      </p:sp>
      <p:sp>
        <p:nvSpPr>
          <p:cNvPr id="18435" name="Subtitle 2"/>
          <p:cNvSpPr>
            <a:spLocks noGrp="1"/>
          </p:cNvSpPr>
          <p:nvPr>
            <p:ph type="subTitle" idx="1"/>
          </p:nvPr>
        </p:nvSpPr>
        <p:spPr>
          <a:xfrm>
            <a:off x="1600200" y="3967163"/>
            <a:ext cx="6762750" cy="1752600"/>
          </a:xfrm>
        </p:spPr>
        <p:txBody>
          <a:bodyPr/>
          <a:lstStyle/>
          <a:p>
            <a:pPr eaLnBrk="1" hangingPunct="1"/>
            <a:r>
              <a:rPr lang="en-US" altLang="en-US" smtClean="0"/>
              <a:t>Topic 5</a:t>
            </a:r>
          </a:p>
        </p:txBody>
      </p:sp>
    </p:spTree>
    <p:extLst>
      <p:ext uri="{BB962C8B-B14F-4D97-AF65-F5344CB8AC3E}">
        <p14:creationId xmlns:p14="http://schemas.microsoft.com/office/powerpoint/2010/main" val="21061936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smtClean="0"/>
              <a:t>Overview</a:t>
            </a:r>
          </a:p>
        </p:txBody>
      </p:sp>
      <p:sp>
        <p:nvSpPr>
          <p:cNvPr id="19459" name="Content Placeholder 2"/>
          <p:cNvSpPr>
            <a:spLocks noGrp="1"/>
          </p:cNvSpPr>
          <p:nvPr>
            <p:ph idx="1"/>
          </p:nvPr>
        </p:nvSpPr>
        <p:spPr/>
        <p:txBody>
          <a:bodyPr/>
          <a:lstStyle/>
          <a:p>
            <a:pPr eaLnBrk="1" hangingPunct="1">
              <a:lnSpc>
                <a:spcPct val="90000"/>
              </a:lnSpc>
            </a:pPr>
            <a:r>
              <a:rPr lang="en-US" altLang="en-US" sz="3200" smtClean="0"/>
              <a:t>When organisms </a:t>
            </a:r>
            <a:r>
              <a:rPr lang="en-US" altLang="en-US" sz="3200" smtClean="0">
                <a:solidFill>
                  <a:srgbClr val="FF0000"/>
                </a:solidFill>
              </a:rPr>
              <a:t>breathe</a:t>
            </a:r>
            <a:r>
              <a:rPr lang="en-US" altLang="en-US" sz="3200" smtClean="0"/>
              <a:t>, the </a:t>
            </a:r>
            <a:r>
              <a:rPr lang="en-US" altLang="en-US" sz="3200" smtClean="0">
                <a:solidFill>
                  <a:srgbClr val="FFFF00"/>
                </a:solidFill>
              </a:rPr>
              <a:t>gases </a:t>
            </a:r>
            <a:r>
              <a:rPr lang="en-US" altLang="en-US" sz="3200" smtClean="0"/>
              <a:t>are recycled in the air and </a:t>
            </a:r>
            <a:r>
              <a:rPr lang="en-US" altLang="en-US" sz="3200" smtClean="0">
                <a:solidFill>
                  <a:srgbClr val="FF9E40"/>
                </a:solidFill>
              </a:rPr>
              <a:t>used </a:t>
            </a:r>
            <a:r>
              <a:rPr lang="en-US" altLang="en-US" sz="3200" smtClean="0"/>
              <a:t>by other organisms. </a:t>
            </a:r>
          </a:p>
          <a:p>
            <a:pPr eaLnBrk="1" hangingPunct="1">
              <a:lnSpc>
                <a:spcPct val="90000"/>
              </a:lnSpc>
            </a:pPr>
            <a:r>
              <a:rPr lang="en-US" altLang="en-US" sz="3200" smtClean="0"/>
              <a:t>When organisms </a:t>
            </a:r>
            <a:r>
              <a:rPr lang="en-US" altLang="en-US" sz="3200" smtClean="0">
                <a:solidFill>
                  <a:srgbClr val="EB62FF"/>
                </a:solidFill>
              </a:rPr>
              <a:t>die</a:t>
            </a:r>
            <a:r>
              <a:rPr lang="en-US" altLang="en-US" sz="3200" smtClean="0"/>
              <a:t>, the </a:t>
            </a:r>
            <a:r>
              <a:rPr lang="en-US" altLang="en-US" sz="3200" smtClean="0">
                <a:solidFill>
                  <a:srgbClr val="FF0000"/>
                </a:solidFill>
              </a:rPr>
              <a:t>nutrients </a:t>
            </a:r>
            <a:r>
              <a:rPr lang="en-US" altLang="en-US" sz="3200" smtClean="0"/>
              <a:t>they are composed of are recycled back into the environment and used as well.</a:t>
            </a:r>
          </a:p>
        </p:txBody>
      </p:sp>
    </p:spTree>
    <p:extLst>
      <p:ext uri="{BB962C8B-B14F-4D97-AF65-F5344CB8AC3E}">
        <p14:creationId xmlns:p14="http://schemas.microsoft.com/office/powerpoint/2010/main" val="21831599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779463" y="784225"/>
            <a:ext cx="7583487" cy="1044575"/>
          </a:xfrm>
        </p:spPr>
        <p:txBody>
          <a:bodyPr/>
          <a:lstStyle/>
          <a:p>
            <a:pPr eaLnBrk="1" hangingPunct="1"/>
            <a:r>
              <a:rPr lang="en-US" altLang="en-US" smtClean="0"/>
              <a:t/>
            </a:r>
            <a:br>
              <a:rPr lang="en-US" altLang="en-US" smtClean="0"/>
            </a:br>
            <a:r>
              <a:rPr lang="en-US" altLang="en-US" smtClean="0"/>
              <a:t>Carbon Cycle</a:t>
            </a:r>
          </a:p>
        </p:txBody>
      </p:sp>
      <p:sp>
        <p:nvSpPr>
          <p:cNvPr id="20483" name="Content Placeholder 2"/>
          <p:cNvSpPr>
            <a:spLocks noGrp="1"/>
          </p:cNvSpPr>
          <p:nvPr>
            <p:ph idx="1"/>
          </p:nvPr>
        </p:nvSpPr>
        <p:spPr/>
        <p:txBody>
          <a:bodyPr/>
          <a:lstStyle/>
          <a:p>
            <a:pPr eaLnBrk="1" hangingPunct="1"/>
            <a:r>
              <a:rPr lang="en-US" altLang="en-US" b="1" smtClean="0">
                <a:solidFill>
                  <a:srgbClr val="FF6600"/>
                </a:solidFill>
              </a:rPr>
              <a:t>Carbon</a:t>
            </a:r>
            <a:r>
              <a:rPr lang="en-US" altLang="en-US" smtClean="0">
                <a:solidFill>
                  <a:srgbClr val="FF6600"/>
                </a:solidFill>
              </a:rPr>
              <a:t> </a:t>
            </a:r>
            <a:r>
              <a:rPr lang="en-US" altLang="en-US" smtClean="0"/>
              <a:t>is necessary for all life to exist and is </a:t>
            </a:r>
            <a:r>
              <a:rPr lang="en-US" altLang="en-US" smtClean="0">
                <a:solidFill>
                  <a:srgbClr val="FFFF00"/>
                </a:solidFill>
              </a:rPr>
              <a:t>recycled </a:t>
            </a:r>
            <a:r>
              <a:rPr lang="en-US" altLang="en-US" smtClean="0"/>
              <a:t>in the environment. Creating the carbon cycle.</a:t>
            </a:r>
          </a:p>
          <a:p>
            <a:pPr eaLnBrk="1" hangingPunct="1"/>
            <a:r>
              <a:rPr lang="en-US" altLang="en-US" smtClean="0">
                <a:solidFill>
                  <a:srgbClr val="BFDA0B"/>
                </a:solidFill>
              </a:rPr>
              <a:t>Plants </a:t>
            </a:r>
            <a:r>
              <a:rPr lang="en-US" altLang="en-US" smtClean="0"/>
              <a:t>use carbon dioxide from the air in order to make food.</a:t>
            </a:r>
          </a:p>
          <a:p>
            <a:pPr eaLnBrk="1" hangingPunct="1"/>
            <a:r>
              <a:rPr lang="en-US" altLang="en-US" smtClean="0"/>
              <a:t>Moose, mice and other organisms eat the plants and release the carbon dioxide when they exhale.</a:t>
            </a:r>
          </a:p>
        </p:txBody>
      </p:sp>
    </p:spTree>
    <p:extLst>
      <p:ext uri="{BB962C8B-B14F-4D97-AF65-F5344CB8AC3E}">
        <p14:creationId xmlns:p14="http://schemas.microsoft.com/office/powerpoint/2010/main" val="13887136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5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0483">
                                            <p:txEl>
                                              <p:pRg st="1" end="1"/>
                                            </p:txEl>
                                          </p:spTgt>
                                        </p:tgtEl>
                                        <p:attrNameLst>
                                          <p:attrName>style.visibility</p:attrName>
                                        </p:attrNameLst>
                                      </p:cBhvr>
                                      <p:to>
                                        <p:strVal val="visible"/>
                                      </p:to>
                                    </p:set>
                                    <p:anim calcmode="lin" valueType="num">
                                      <p:cBhvr additive="base">
                                        <p:cTn id="13"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20483">
                                            <p:txEl>
                                              <p:pRg st="2" end="2"/>
                                            </p:txEl>
                                          </p:spTgt>
                                        </p:tgtEl>
                                        <p:attrNameLst>
                                          <p:attrName>style.visibility</p:attrName>
                                        </p:attrNameLst>
                                      </p:cBhvr>
                                      <p:to>
                                        <p:strVal val="visible"/>
                                      </p:to>
                                    </p:set>
                                    <p:anim calcmode="lin" valueType="num">
                                      <p:cBhvr additive="base">
                                        <p:cTn id="19"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endParaRPr lang="en-US" altLang="en-US" smtClean="0"/>
          </a:p>
        </p:txBody>
      </p:sp>
      <p:sp>
        <p:nvSpPr>
          <p:cNvPr id="21507" name="Content Placeholder 2"/>
          <p:cNvSpPr>
            <a:spLocks noGrp="1"/>
          </p:cNvSpPr>
          <p:nvPr>
            <p:ph idx="1"/>
          </p:nvPr>
        </p:nvSpPr>
        <p:spPr/>
        <p:txBody>
          <a:bodyPr/>
          <a:lstStyle/>
          <a:p>
            <a:pPr eaLnBrk="1" hangingPunct="1"/>
            <a:endParaRPr lang="en-US" altLang="en-US" smtClean="0"/>
          </a:p>
        </p:txBody>
      </p:sp>
      <p:pic>
        <p:nvPicPr>
          <p:cNvPr id="2150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5113" y="228600"/>
            <a:ext cx="8097837"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19881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smtClean="0"/>
              <a:t>Water Cycle</a:t>
            </a:r>
          </a:p>
        </p:txBody>
      </p:sp>
      <p:sp>
        <p:nvSpPr>
          <p:cNvPr id="23555" name="Content Placeholder 2"/>
          <p:cNvSpPr>
            <a:spLocks noGrp="1"/>
          </p:cNvSpPr>
          <p:nvPr>
            <p:ph idx="1"/>
          </p:nvPr>
        </p:nvSpPr>
        <p:spPr/>
        <p:txBody>
          <a:bodyPr/>
          <a:lstStyle/>
          <a:p>
            <a:pPr eaLnBrk="1" hangingPunct="1"/>
            <a:r>
              <a:rPr lang="en-US" altLang="en-US" smtClean="0"/>
              <a:t>All living things needs water.</a:t>
            </a:r>
          </a:p>
          <a:p>
            <a:pPr lvl="1" eaLnBrk="1" hangingPunct="1"/>
            <a:r>
              <a:rPr lang="en-US" altLang="en-US" smtClean="0"/>
              <a:t>Apple-84% water</a:t>
            </a:r>
          </a:p>
          <a:p>
            <a:pPr lvl="1" eaLnBrk="1" hangingPunct="1"/>
            <a:r>
              <a:rPr lang="en-US" altLang="en-US" smtClean="0"/>
              <a:t>Human – 60 to 70%</a:t>
            </a:r>
          </a:p>
          <a:p>
            <a:pPr lvl="1" eaLnBrk="1" hangingPunct="1"/>
            <a:r>
              <a:rPr lang="en-US" altLang="en-US" smtClean="0"/>
              <a:t>Carrot – 88%</a:t>
            </a:r>
          </a:p>
          <a:p>
            <a:pPr lvl="1" eaLnBrk="1" hangingPunct="1"/>
            <a:r>
              <a:rPr lang="en-US" altLang="en-US" smtClean="0"/>
              <a:t>Tomato – 94%</a:t>
            </a:r>
          </a:p>
        </p:txBody>
      </p:sp>
    </p:spTree>
    <p:extLst>
      <p:ext uri="{BB962C8B-B14F-4D97-AF65-F5344CB8AC3E}">
        <p14:creationId xmlns:p14="http://schemas.microsoft.com/office/powerpoint/2010/main" val="3071252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anim calcmode="lin" valueType="num">
                                      <p:cBhvr additive="base">
                                        <p:cTn id="11" dur="5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355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anim calcmode="lin" valueType="num">
                                      <p:cBhvr additive="base">
                                        <p:cTn id="15" dur="5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355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accel="50000" decel="50000" fill="hold" grpId="0" nodeType="with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anim calcmode="lin" valueType="num">
                                      <p:cBhvr additive="base">
                                        <p:cTn id="19" dur="5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accel="50000" decel="50000" fill="hold" grpId="0" nodeType="with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anim calcmode="lin" valueType="num">
                                      <p:cBhvr additive="base">
                                        <p:cTn id="23" dur="500" fill="hold"/>
                                        <p:tgtEl>
                                          <p:spTgt spid="2355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355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endParaRPr lang="en-US" altLang="en-US" smtClean="0"/>
          </a:p>
        </p:txBody>
      </p:sp>
      <p:sp>
        <p:nvSpPr>
          <p:cNvPr id="23555" name="Content Placeholder 2"/>
          <p:cNvSpPr>
            <a:spLocks noGrp="1"/>
          </p:cNvSpPr>
          <p:nvPr>
            <p:ph idx="1"/>
          </p:nvPr>
        </p:nvSpPr>
        <p:spPr/>
        <p:txBody>
          <a:bodyPr/>
          <a:lstStyle/>
          <a:p>
            <a:pPr eaLnBrk="1" hangingPunct="1"/>
            <a:endParaRPr lang="en-US" altLang="en-US" smtClean="0"/>
          </a:p>
        </p:txBody>
      </p:sp>
      <p:pic>
        <p:nvPicPr>
          <p:cNvPr id="2355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85738"/>
            <a:ext cx="8134350" cy="627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671112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Water Cycle</a:t>
            </a:r>
          </a:p>
        </p:txBody>
      </p:sp>
      <p:sp>
        <p:nvSpPr>
          <p:cNvPr id="3" name="Content Placeholder 2"/>
          <p:cNvSpPr>
            <a:spLocks noGrp="1"/>
          </p:cNvSpPr>
          <p:nvPr>
            <p:ph idx="1"/>
          </p:nvPr>
        </p:nvSpPr>
        <p:spPr/>
        <p:txBody>
          <a:bodyPr/>
          <a:lstStyle/>
          <a:p>
            <a:pPr lvl="1" eaLnBrk="1" hangingPunct="1"/>
            <a:r>
              <a:rPr lang="en-US" altLang="en-US" sz="2800" smtClean="0"/>
              <a:t>The </a:t>
            </a:r>
            <a:r>
              <a:rPr lang="en-US" altLang="en-US" sz="2800" smtClean="0">
                <a:solidFill>
                  <a:srgbClr val="FFFF00"/>
                </a:solidFill>
              </a:rPr>
              <a:t>water cycle</a:t>
            </a:r>
            <a:r>
              <a:rPr lang="en-US" altLang="en-US" sz="2800" smtClean="0"/>
              <a:t> contains 4 processes:</a:t>
            </a:r>
          </a:p>
          <a:p>
            <a:pPr lvl="2" eaLnBrk="1" hangingPunct="1"/>
            <a:r>
              <a:rPr lang="en-US" altLang="en-US" sz="2400" smtClean="0">
                <a:solidFill>
                  <a:srgbClr val="FF2B2C"/>
                </a:solidFill>
              </a:rPr>
              <a:t>Evaporation</a:t>
            </a:r>
            <a:r>
              <a:rPr lang="en-US" altLang="en-US" sz="2400" smtClean="0"/>
              <a:t> and </a:t>
            </a:r>
            <a:r>
              <a:rPr lang="en-US" altLang="en-US" sz="2400" smtClean="0">
                <a:solidFill>
                  <a:srgbClr val="EB62FF"/>
                </a:solidFill>
              </a:rPr>
              <a:t>transpiration </a:t>
            </a:r>
            <a:r>
              <a:rPr lang="en-US" altLang="en-US" sz="2400" smtClean="0"/>
              <a:t>– move water up from the Earth into the atmosphere</a:t>
            </a:r>
          </a:p>
          <a:p>
            <a:pPr lvl="2" eaLnBrk="1" hangingPunct="1"/>
            <a:r>
              <a:rPr lang="en-US" altLang="en-US" sz="2400" smtClean="0">
                <a:solidFill>
                  <a:srgbClr val="FF6600"/>
                </a:solidFill>
              </a:rPr>
              <a:t>Condensation </a:t>
            </a:r>
            <a:r>
              <a:rPr lang="en-US" altLang="en-US" sz="2400" smtClean="0"/>
              <a:t>and </a:t>
            </a:r>
            <a:r>
              <a:rPr lang="en-US" altLang="en-US" sz="2400" smtClean="0">
                <a:solidFill>
                  <a:srgbClr val="FFFF00"/>
                </a:solidFill>
              </a:rPr>
              <a:t>precipitation </a:t>
            </a:r>
            <a:r>
              <a:rPr lang="en-US" altLang="en-US" sz="2400" smtClean="0"/>
              <a:t>– return water to Earth</a:t>
            </a:r>
          </a:p>
          <a:p>
            <a:endParaRPr lang="en-US" altLang="en-US" smtClean="0"/>
          </a:p>
          <a:p>
            <a:endParaRPr lang="en-US" altLang="en-US" smtClean="0"/>
          </a:p>
        </p:txBody>
      </p:sp>
    </p:spTree>
    <p:extLst>
      <p:ext uri="{BB962C8B-B14F-4D97-AF65-F5344CB8AC3E}">
        <p14:creationId xmlns:p14="http://schemas.microsoft.com/office/powerpoint/2010/main" val="28481492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228600" y="381000"/>
            <a:ext cx="8134350" cy="5656263"/>
          </a:xfrm>
        </p:spPr>
        <p:txBody>
          <a:bodyPr/>
          <a:lstStyle/>
          <a:p>
            <a:pPr eaLnBrk="1" hangingPunct="1"/>
            <a:r>
              <a:rPr lang="en-US" altLang="en-US" sz="1900" smtClean="0">
                <a:solidFill>
                  <a:srgbClr val="FFFF00"/>
                </a:solidFill>
              </a:rPr>
              <a:t>Evaporation </a:t>
            </a:r>
            <a:r>
              <a:rPr lang="en-US" altLang="en-US" sz="1900" smtClean="0"/>
              <a:t>: process in which a liquid changes into water vapour.</a:t>
            </a:r>
          </a:p>
          <a:p>
            <a:pPr eaLnBrk="1" hangingPunct="1"/>
            <a:r>
              <a:rPr lang="en-US" altLang="en-US" sz="1900" smtClean="0">
                <a:solidFill>
                  <a:srgbClr val="FF9E40"/>
                </a:solidFill>
              </a:rPr>
              <a:t>Transpiration</a:t>
            </a:r>
            <a:r>
              <a:rPr lang="en-US" altLang="en-US" sz="1900" smtClean="0"/>
              <a:t>: process in which water that is taken in through a plant’s roots evaporates from the plant’s leaves, stem and flowers.</a:t>
            </a:r>
          </a:p>
          <a:p>
            <a:pPr eaLnBrk="1" hangingPunct="1"/>
            <a:r>
              <a:rPr lang="en-US" altLang="en-US" sz="1900" smtClean="0">
                <a:solidFill>
                  <a:srgbClr val="FF2B2C"/>
                </a:solidFill>
              </a:rPr>
              <a:t>Condensation</a:t>
            </a:r>
            <a:r>
              <a:rPr lang="en-US" altLang="en-US" sz="1900" smtClean="0"/>
              <a:t>: process in which water vapour. As air cools, however, it is able to old less and less water. Condensation happens when air becomes so cool that it can no longer hold as much water vapour, and liquid water is released. This creates clouds, fog or dew.</a:t>
            </a:r>
          </a:p>
          <a:p>
            <a:pPr eaLnBrk="1" hangingPunct="1"/>
            <a:r>
              <a:rPr lang="en-US" altLang="en-US" sz="1900" smtClean="0">
                <a:solidFill>
                  <a:srgbClr val="E113FF"/>
                </a:solidFill>
              </a:rPr>
              <a:t>Precipitation</a:t>
            </a:r>
            <a:r>
              <a:rPr lang="en-US" altLang="en-US" sz="1900" smtClean="0"/>
              <a:t>: process when liquid water forms from condensation occurring inside clouds, and then falls as rain, sleet, now and hail.</a:t>
            </a:r>
          </a:p>
          <a:p>
            <a:pPr eaLnBrk="1" hangingPunct="1"/>
            <a:r>
              <a:rPr lang="en-US" altLang="en-US" sz="1900" smtClean="0">
                <a:solidFill>
                  <a:srgbClr val="9DF131"/>
                </a:solidFill>
              </a:rPr>
              <a:t>Groundwater</a:t>
            </a:r>
            <a:r>
              <a:rPr lang="en-US" altLang="en-US" sz="1900" smtClean="0"/>
              <a:t>: water in the soil. Plant roots can grow down to reach ground water. People can reach it by digging wells.</a:t>
            </a:r>
          </a:p>
          <a:p>
            <a:pPr eaLnBrk="1" hangingPunct="1"/>
            <a:r>
              <a:rPr lang="en-US" altLang="en-US" sz="1900" smtClean="0">
                <a:solidFill>
                  <a:srgbClr val="FF6600"/>
                </a:solidFill>
              </a:rPr>
              <a:t>Run-off</a:t>
            </a:r>
            <a:r>
              <a:rPr lang="en-US" altLang="en-US" sz="1900" smtClean="0"/>
              <a:t>: water that runs of the ground into lakes, rivers, or streams. </a:t>
            </a:r>
          </a:p>
        </p:txBody>
      </p:sp>
    </p:spTree>
    <p:extLst>
      <p:ext uri="{BB962C8B-B14F-4D97-AF65-F5344CB8AC3E}">
        <p14:creationId xmlns:p14="http://schemas.microsoft.com/office/powerpoint/2010/main" val="16092850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 calcmode="lin" valueType="num">
                                      <p:cBhvr additive="base">
                                        <p:cTn id="7" dur="500" fill="hold"/>
                                        <p:tgtEl>
                                          <p:spTgt spid="2457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4578">
                                            <p:txEl>
                                              <p:pRg st="1" end="1"/>
                                            </p:txEl>
                                          </p:spTgt>
                                        </p:tgtEl>
                                        <p:attrNameLst>
                                          <p:attrName>style.visibility</p:attrName>
                                        </p:attrNameLst>
                                      </p:cBhvr>
                                      <p:to>
                                        <p:strVal val="visible"/>
                                      </p:to>
                                    </p:set>
                                    <p:anim calcmode="lin" valueType="num">
                                      <p:cBhvr additive="base">
                                        <p:cTn id="13" dur="500" fill="hold"/>
                                        <p:tgtEl>
                                          <p:spTgt spid="2457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57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24578">
                                            <p:txEl>
                                              <p:pRg st="2" end="2"/>
                                            </p:txEl>
                                          </p:spTgt>
                                        </p:tgtEl>
                                        <p:attrNameLst>
                                          <p:attrName>style.visibility</p:attrName>
                                        </p:attrNameLst>
                                      </p:cBhvr>
                                      <p:to>
                                        <p:strVal val="visible"/>
                                      </p:to>
                                    </p:set>
                                    <p:anim calcmode="lin" valueType="num">
                                      <p:cBhvr additive="base">
                                        <p:cTn id="19" dur="500" fill="hold"/>
                                        <p:tgtEl>
                                          <p:spTgt spid="2457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57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24578">
                                            <p:txEl>
                                              <p:pRg st="3" end="3"/>
                                            </p:txEl>
                                          </p:spTgt>
                                        </p:tgtEl>
                                        <p:attrNameLst>
                                          <p:attrName>style.visibility</p:attrName>
                                        </p:attrNameLst>
                                      </p:cBhvr>
                                      <p:to>
                                        <p:strVal val="visible"/>
                                      </p:to>
                                    </p:set>
                                    <p:anim calcmode="lin" valueType="num">
                                      <p:cBhvr additive="base">
                                        <p:cTn id="25" dur="500" fill="hold"/>
                                        <p:tgtEl>
                                          <p:spTgt spid="2457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57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accel="50000" decel="50000" fill="hold" grpId="0" nodeType="clickEffect">
                                  <p:stCondLst>
                                    <p:cond delay="0"/>
                                  </p:stCondLst>
                                  <p:childTnLst>
                                    <p:set>
                                      <p:cBhvr>
                                        <p:cTn id="30" dur="1" fill="hold">
                                          <p:stCondLst>
                                            <p:cond delay="0"/>
                                          </p:stCondLst>
                                        </p:cTn>
                                        <p:tgtEl>
                                          <p:spTgt spid="24578">
                                            <p:txEl>
                                              <p:pRg st="4" end="4"/>
                                            </p:txEl>
                                          </p:spTgt>
                                        </p:tgtEl>
                                        <p:attrNameLst>
                                          <p:attrName>style.visibility</p:attrName>
                                        </p:attrNameLst>
                                      </p:cBhvr>
                                      <p:to>
                                        <p:strVal val="visible"/>
                                      </p:to>
                                    </p:set>
                                    <p:anim calcmode="lin" valueType="num">
                                      <p:cBhvr additive="base">
                                        <p:cTn id="31" dur="500" fill="hold"/>
                                        <p:tgtEl>
                                          <p:spTgt spid="2457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57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accel="50000" decel="50000" fill="hold" grpId="0" nodeType="clickEffect">
                                  <p:stCondLst>
                                    <p:cond delay="0"/>
                                  </p:stCondLst>
                                  <p:childTnLst>
                                    <p:set>
                                      <p:cBhvr>
                                        <p:cTn id="36" dur="1" fill="hold">
                                          <p:stCondLst>
                                            <p:cond delay="0"/>
                                          </p:stCondLst>
                                        </p:cTn>
                                        <p:tgtEl>
                                          <p:spTgt spid="24578">
                                            <p:txEl>
                                              <p:pRg st="5" end="5"/>
                                            </p:txEl>
                                          </p:spTgt>
                                        </p:tgtEl>
                                        <p:attrNameLst>
                                          <p:attrName>style.visibility</p:attrName>
                                        </p:attrNameLst>
                                      </p:cBhvr>
                                      <p:to>
                                        <p:strVal val="visible"/>
                                      </p:to>
                                    </p:set>
                                    <p:anim calcmode="lin" valueType="num">
                                      <p:cBhvr additive="base">
                                        <p:cTn id="37" dur="500" fill="hold"/>
                                        <p:tgtEl>
                                          <p:spTgt spid="2457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457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b="1" u="sng" smtClean="0"/>
              <a:t>Pollution in the Environment</a:t>
            </a:r>
            <a:r>
              <a:rPr lang="en-US" altLang="en-US" b="1" smtClean="0"/>
              <a:t> </a:t>
            </a:r>
            <a:r>
              <a:rPr lang="en-US" altLang="en-US" smtClean="0"/>
              <a:t/>
            </a:r>
            <a:br>
              <a:rPr lang="en-US" altLang="en-US" smtClean="0"/>
            </a:br>
            <a:endParaRPr lang="en-US" altLang="en-US" smtClean="0"/>
          </a:p>
        </p:txBody>
      </p:sp>
      <p:sp>
        <p:nvSpPr>
          <p:cNvPr id="25603" name="Content Placeholder 2"/>
          <p:cNvSpPr>
            <a:spLocks noGrp="1"/>
          </p:cNvSpPr>
          <p:nvPr>
            <p:ph idx="1"/>
          </p:nvPr>
        </p:nvSpPr>
        <p:spPr/>
        <p:txBody>
          <a:bodyPr/>
          <a:lstStyle/>
          <a:p>
            <a:pPr eaLnBrk="1" hangingPunct="1"/>
            <a:r>
              <a:rPr lang="en-US" altLang="en-US" b="1" smtClean="0">
                <a:solidFill>
                  <a:srgbClr val="FF6600"/>
                </a:solidFill>
              </a:rPr>
              <a:t>Pollution </a:t>
            </a:r>
            <a:r>
              <a:rPr lang="en-US" altLang="en-US" smtClean="0"/>
              <a:t>occurs when a substance is added to the environment at such a fast rate that it </a:t>
            </a:r>
            <a:r>
              <a:rPr lang="en-US" altLang="en-US" smtClean="0">
                <a:solidFill>
                  <a:srgbClr val="E113FF"/>
                </a:solidFill>
              </a:rPr>
              <a:t>cannot </a:t>
            </a:r>
            <a:r>
              <a:rPr lang="en-US" altLang="en-US" smtClean="0"/>
              <a:t>be broken down, stored or recycled in the air, land, or water in a non-damaging form. </a:t>
            </a:r>
          </a:p>
          <a:p>
            <a:pPr eaLnBrk="1" hangingPunct="1"/>
            <a:r>
              <a:rPr lang="en-US" altLang="en-US" b="1" smtClean="0">
                <a:solidFill>
                  <a:srgbClr val="FFFF00"/>
                </a:solidFill>
              </a:rPr>
              <a:t>Pollutants</a:t>
            </a:r>
            <a:r>
              <a:rPr lang="en-US" altLang="en-US" smtClean="0">
                <a:solidFill>
                  <a:srgbClr val="FFFF00"/>
                </a:solidFill>
              </a:rPr>
              <a:t> </a:t>
            </a:r>
            <a:r>
              <a:rPr lang="en-US" altLang="en-US" smtClean="0"/>
              <a:t>are substances that cause pollution.</a:t>
            </a:r>
          </a:p>
        </p:txBody>
      </p:sp>
    </p:spTree>
    <p:extLst>
      <p:ext uri="{BB962C8B-B14F-4D97-AF65-F5344CB8AC3E}">
        <p14:creationId xmlns:p14="http://schemas.microsoft.com/office/powerpoint/2010/main" val="13703935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5603">
                                            <p:txEl>
                                              <p:pRg st="1" end="1"/>
                                            </p:txEl>
                                          </p:spTgt>
                                        </p:tgtEl>
                                        <p:attrNameLst>
                                          <p:attrName>style.visibility</p:attrName>
                                        </p:attrNameLst>
                                      </p:cBhvr>
                                      <p:to>
                                        <p:strVal val="visible"/>
                                      </p:to>
                                    </p:set>
                                    <p:anim calcmode="lin" valueType="num">
                                      <p:cBhvr additive="base">
                                        <p:cTn id="13" dur="5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60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endParaRPr lang="en-US" altLang="en-US" smtClean="0"/>
          </a:p>
        </p:txBody>
      </p:sp>
      <p:sp>
        <p:nvSpPr>
          <p:cNvPr id="27651" name="Content Placeholder 2"/>
          <p:cNvSpPr>
            <a:spLocks noGrp="1"/>
          </p:cNvSpPr>
          <p:nvPr>
            <p:ph idx="1"/>
          </p:nvPr>
        </p:nvSpPr>
        <p:spPr/>
        <p:txBody>
          <a:bodyPr/>
          <a:lstStyle/>
          <a:p>
            <a:pPr algn="ctr" eaLnBrk="1" hangingPunct="1">
              <a:buFont typeface="Wingdings 2" charset="2"/>
              <a:buNone/>
            </a:pPr>
            <a:endParaRPr lang="en-US" altLang="en-US" smtClean="0"/>
          </a:p>
        </p:txBody>
      </p:sp>
      <p:graphicFrame>
        <p:nvGraphicFramePr>
          <p:cNvPr id="4" name="Table 3"/>
          <p:cNvGraphicFramePr>
            <a:graphicFrameLocks noGrp="1"/>
          </p:cNvGraphicFramePr>
          <p:nvPr/>
        </p:nvGraphicFramePr>
        <p:xfrm>
          <a:off x="381000" y="381000"/>
          <a:ext cx="7981950" cy="6035676"/>
        </p:xfrm>
        <a:graphic>
          <a:graphicData uri="http://schemas.openxmlformats.org/drawingml/2006/table">
            <a:tbl>
              <a:tblPr/>
              <a:tblGrid>
                <a:gridCol w="2660650"/>
                <a:gridCol w="2660650"/>
                <a:gridCol w="2660650"/>
              </a:tblGrid>
              <a:tr h="1030288">
                <a:tc>
                  <a:txBody>
                    <a:bodyPr/>
                    <a:lstStyle>
                      <a:lvl1pPr eaLnBrk="0" hangingPunct="0">
                        <a:spcBef>
                          <a:spcPts val="2000"/>
                        </a:spcBef>
                        <a:buFont typeface="Wingdings 2" charset="2"/>
                        <a:defRPr sz="2000">
                          <a:solidFill>
                            <a:schemeClr val="bg1"/>
                          </a:solidFill>
                          <a:latin typeface="Trebuchet MS" charset="0"/>
                          <a:ea typeface="ＭＳ Ｐゴシック" charset="-128"/>
                        </a:defRPr>
                      </a:lvl1pPr>
                      <a:lvl2pPr marL="37931725" indent="-37474525" eaLnBrk="0" hangingPunct="0">
                        <a:spcBef>
                          <a:spcPts val="600"/>
                        </a:spcBef>
                        <a:buFont typeface="Wingdings 2" charset="2"/>
                        <a:defRPr>
                          <a:solidFill>
                            <a:schemeClr val="bg1"/>
                          </a:solidFill>
                          <a:latin typeface="Trebuchet MS" charset="0"/>
                          <a:ea typeface="ＭＳ Ｐゴシック" charset="-128"/>
                        </a:defRPr>
                      </a:lvl2pPr>
                      <a:lvl3pPr eaLnBrk="0" hangingPunct="0">
                        <a:spcBef>
                          <a:spcPts val="600"/>
                        </a:spcBef>
                        <a:defRPr sz="1600">
                          <a:solidFill>
                            <a:schemeClr val="bg1"/>
                          </a:solidFill>
                          <a:latin typeface="Trebuchet MS" charset="0"/>
                          <a:ea typeface="ＭＳ Ｐゴシック" charset="-128"/>
                        </a:defRPr>
                      </a:lvl3pPr>
                      <a:lvl4pPr eaLnBrk="0" hangingPunct="0">
                        <a:spcBef>
                          <a:spcPts val="600"/>
                        </a:spcBef>
                        <a:defRPr sz="1600">
                          <a:solidFill>
                            <a:schemeClr val="bg1"/>
                          </a:solidFill>
                          <a:latin typeface="Trebuchet MS" charset="0"/>
                          <a:ea typeface="ＭＳ Ｐゴシック" charset="-128"/>
                        </a:defRPr>
                      </a:lvl4pPr>
                      <a:lvl5pPr eaLnBrk="0" hangingPunct="0">
                        <a:spcBef>
                          <a:spcPts val="600"/>
                        </a:spcBef>
                        <a:defRPr sz="1600">
                          <a:solidFill>
                            <a:schemeClr val="bg1"/>
                          </a:solidFill>
                          <a:latin typeface="Trebuchet MS" charset="0"/>
                          <a:ea typeface="ＭＳ Ｐゴシック" charset="-128"/>
                        </a:defRPr>
                      </a:lvl5pPr>
                      <a:lvl6pPr marL="457200" eaLnBrk="0" fontAlgn="base" hangingPunct="0">
                        <a:spcBef>
                          <a:spcPts val="600"/>
                        </a:spcBef>
                        <a:spcAft>
                          <a:spcPct val="0"/>
                        </a:spcAft>
                        <a:defRPr sz="1600">
                          <a:solidFill>
                            <a:schemeClr val="bg1"/>
                          </a:solidFill>
                          <a:latin typeface="Trebuchet MS" charset="0"/>
                          <a:ea typeface="ＭＳ Ｐゴシック" charset="-128"/>
                        </a:defRPr>
                      </a:lvl6pPr>
                      <a:lvl7pPr marL="914400" eaLnBrk="0" fontAlgn="base" hangingPunct="0">
                        <a:spcBef>
                          <a:spcPts val="600"/>
                        </a:spcBef>
                        <a:spcAft>
                          <a:spcPct val="0"/>
                        </a:spcAft>
                        <a:defRPr sz="1600">
                          <a:solidFill>
                            <a:schemeClr val="bg1"/>
                          </a:solidFill>
                          <a:latin typeface="Trebuchet MS" charset="0"/>
                          <a:ea typeface="ＭＳ Ｐゴシック" charset="-128"/>
                        </a:defRPr>
                      </a:lvl7pPr>
                      <a:lvl8pPr marL="1371600" eaLnBrk="0" fontAlgn="base" hangingPunct="0">
                        <a:spcBef>
                          <a:spcPts val="600"/>
                        </a:spcBef>
                        <a:spcAft>
                          <a:spcPct val="0"/>
                        </a:spcAft>
                        <a:defRPr sz="1600">
                          <a:solidFill>
                            <a:schemeClr val="bg1"/>
                          </a:solidFill>
                          <a:latin typeface="Trebuchet MS" charset="0"/>
                          <a:ea typeface="ＭＳ Ｐゴシック" charset="-128"/>
                        </a:defRPr>
                      </a:lvl8pPr>
                      <a:lvl9pPr marL="1828800" eaLnBrk="0" fontAlgn="base" hangingPunct="0">
                        <a:spcBef>
                          <a:spcPts val="600"/>
                        </a:spcBef>
                        <a:spcAft>
                          <a:spcPct val="0"/>
                        </a:spcAft>
                        <a:defRPr sz="1600">
                          <a:solidFill>
                            <a:schemeClr val="bg1"/>
                          </a:solidFill>
                          <a:latin typeface="Trebuchet MS"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smtClean="0">
                          <a:ln>
                            <a:noFill/>
                          </a:ln>
                          <a:solidFill>
                            <a:srgbClr val="FFFFFF"/>
                          </a:solidFill>
                          <a:effectLst/>
                          <a:latin typeface="Trebuchet MS" charset="0"/>
                          <a:ea typeface="ＭＳ Ｐゴシック" charset="-128"/>
                        </a:rPr>
                        <a:t>Type of Pollutant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2000"/>
                        </a:spcBef>
                        <a:buFont typeface="Wingdings 2" charset="2"/>
                        <a:defRPr sz="2000">
                          <a:solidFill>
                            <a:schemeClr val="bg1"/>
                          </a:solidFill>
                          <a:latin typeface="Trebuchet MS" charset="0"/>
                          <a:ea typeface="ＭＳ Ｐゴシック" charset="-128"/>
                        </a:defRPr>
                      </a:lvl1pPr>
                      <a:lvl2pPr marL="37931725" indent="-37474525" eaLnBrk="0" hangingPunct="0">
                        <a:spcBef>
                          <a:spcPts val="600"/>
                        </a:spcBef>
                        <a:buFont typeface="Wingdings 2" charset="2"/>
                        <a:defRPr>
                          <a:solidFill>
                            <a:schemeClr val="bg1"/>
                          </a:solidFill>
                          <a:latin typeface="Trebuchet MS" charset="0"/>
                          <a:ea typeface="ＭＳ Ｐゴシック" charset="-128"/>
                        </a:defRPr>
                      </a:lvl2pPr>
                      <a:lvl3pPr eaLnBrk="0" hangingPunct="0">
                        <a:spcBef>
                          <a:spcPts val="600"/>
                        </a:spcBef>
                        <a:defRPr sz="1600">
                          <a:solidFill>
                            <a:schemeClr val="bg1"/>
                          </a:solidFill>
                          <a:latin typeface="Trebuchet MS" charset="0"/>
                          <a:ea typeface="ＭＳ Ｐゴシック" charset="-128"/>
                        </a:defRPr>
                      </a:lvl3pPr>
                      <a:lvl4pPr eaLnBrk="0" hangingPunct="0">
                        <a:spcBef>
                          <a:spcPts val="600"/>
                        </a:spcBef>
                        <a:defRPr sz="1600">
                          <a:solidFill>
                            <a:schemeClr val="bg1"/>
                          </a:solidFill>
                          <a:latin typeface="Trebuchet MS" charset="0"/>
                          <a:ea typeface="ＭＳ Ｐゴシック" charset="-128"/>
                        </a:defRPr>
                      </a:lvl4pPr>
                      <a:lvl5pPr eaLnBrk="0" hangingPunct="0">
                        <a:spcBef>
                          <a:spcPts val="600"/>
                        </a:spcBef>
                        <a:defRPr sz="1600">
                          <a:solidFill>
                            <a:schemeClr val="bg1"/>
                          </a:solidFill>
                          <a:latin typeface="Trebuchet MS" charset="0"/>
                          <a:ea typeface="ＭＳ Ｐゴシック" charset="-128"/>
                        </a:defRPr>
                      </a:lvl5pPr>
                      <a:lvl6pPr marL="457200" eaLnBrk="0" fontAlgn="base" hangingPunct="0">
                        <a:spcBef>
                          <a:spcPts val="600"/>
                        </a:spcBef>
                        <a:spcAft>
                          <a:spcPct val="0"/>
                        </a:spcAft>
                        <a:defRPr sz="1600">
                          <a:solidFill>
                            <a:schemeClr val="bg1"/>
                          </a:solidFill>
                          <a:latin typeface="Trebuchet MS" charset="0"/>
                          <a:ea typeface="ＭＳ Ｐゴシック" charset="-128"/>
                        </a:defRPr>
                      </a:lvl6pPr>
                      <a:lvl7pPr marL="914400" eaLnBrk="0" fontAlgn="base" hangingPunct="0">
                        <a:spcBef>
                          <a:spcPts val="600"/>
                        </a:spcBef>
                        <a:spcAft>
                          <a:spcPct val="0"/>
                        </a:spcAft>
                        <a:defRPr sz="1600">
                          <a:solidFill>
                            <a:schemeClr val="bg1"/>
                          </a:solidFill>
                          <a:latin typeface="Trebuchet MS" charset="0"/>
                          <a:ea typeface="ＭＳ Ｐゴシック" charset="-128"/>
                        </a:defRPr>
                      </a:lvl7pPr>
                      <a:lvl8pPr marL="1371600" eaLnBrk="0" fontAlgn="base" hangingPunct="0">
                        <a:spcBef>
                          <a:spcPts val="600"/>
                        </a:spcBef>
                        <a:spcAft>
                          <a:spcPct val="0"/>
                        </a:spcAft>
                        <a:defRPr sz="1600">
                          <a:solidFill>
                            <a:schemeClr val="bg1"/>
                          </a:solidFill>
                          <a:latin typeface="Trebuchet MS" charset="0"/>
                          <a:ea typeface="ＭＳ Ｐゴシック" charset="-128"/>
                        </a:defRPr>
                      </a:lvl8pPr>
                      <a:lvl9pPr marL="1828800" eaLnBrk="0" fontAlgn="base" hangingPunct="0">
                        <a:spcBef>
                          <a:spcPts val="600"/>
                        </a:spcBef>
                        <a:spcAft>
                          <a:spcPct val="0"/>
                        </a:spcAft>
                        <a:defRPr sz="1600">
                          <a:solidFill>
                            <a:schemeClr val="bg1"/>
                          </a:solidFill>
                          <a:latin typeface="Trebuchet MS"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smtClean="0">
                          <a:ln>
                            <a:noFill/>
                          </a:ln>
                          <a:solidFill>
                            <a:srgbClr val="FFFFFF"/>
                          </a:solidFill>
                          <a:effectLst/>
                          <a:latin typeface="Trebuchet MS" charset="0"/>
                          <a:ea typeface="ＭＳ Ｐゴシック" charset="-128"/>
                        </a:rPr>
                        <a:t>Acid Rain (high pH)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2000"/>
                        </a:spcBef>
                        <a:buFont typeface="Wingdings 2" charset="2"/>
                        <a:defRPr sz="2000">
                          <a:solidFill>
                            <a:schemeClr val="bg1"/>
                          </a:solidFill>
                          <a:latin typeface="Trebuchet MS" charset="0"/>
                          <a:ea typeface="ＭＳ Ｐゴシック" charset="-128"/>
                        </a:defRPr>
                      </a:lvl1pPr>
                      <a:lvl2pPr marL="37931725" indent="-37474525" eaLnBrk="0" hangingPunct="0">
                        <a:spcBef>
                          <a:spcPts val="600"/>
                        </a:spcBef>
                        <a:buFont typeface="Wingdings 2" charset="2"/>
                        <a:defRPr>
                          <a:solidFill>
                            <a:schemeClr val="bg1"/>
                          </a:solidFill>
                          <a:latin typeface="Trebuchet MS" charset="0"/>
                          <a:ea typeface="ＭＳ Ｐゴシック" charset="-128"/>
                        </a:defRPr>
                      </a:lvl2pPr>
                      <a:lvl3pPr eaLnBrk="0" hangingPunct="0">
                        <a:spcBef>
                          <a:spcPts val="600"/>
                        </a:spcBef>
                        <a:defRPr sz="1600">
                          <a:solidFill>
                            <a:schemeClr val="bg1"/>
                          </a:solidFill>
                          <a:latin typeface="Trebuchet MS" charset="0"/>
                          <a:ea typeface="ＭＳ Ｐゴシック" charset="-128"/>
                        </a:defRPr>
                      </a:lvl3pPr>
                      <a:lvl4pPr eaLnBrk="0" hangingPunct="0">
                        <a:spcBef>
                          <a:spcPts val="600"/>
                        </a:spcBef>
                        <a:defRPr sz="1600">
                          <a:solidFill>
                            <a:schemeClr val="bg1"/>
                          </a:solidFill>
                          <a:latin typeface="Trebuchet MS" charset="0"/>
                          <a:ea typeface="ＭＳ Ｐゴシック" charset="-128"/>
                        </a:defRPr>
                      </a:lvl4pPr>
                      <a:lvl5pPr eaLnBrk="0" hangingPunct="0">
                        <a:spcBef>
                          <a:spcPts val="600"/>
                        </a:spcBef>
                        <a:defRPr sz="1600">
                          <a:solidFill>
                            <a:schemeClr val="bg1"/>
                          </a:solidFill>
                          <a:latin typeface="Trebuchet MS" charset="0"/>
                          <a:ea typeface="ＭＳ Ｐゴシック" charset="-128"/>
                        </a:defRPr>
                      </a:lvl5pPr>
                      <a:lvl6pPr marL="457200" eaLnBrk="0" fontAlgn="base" hangingPunct="0">
                        <a:spcBef>
                          <a:spcPts val="600"/>
                        </a:spcBef>
                        <a:spcAft>
                          <a:spcPct val="0"/>
                        </a:spcAft>
                        <a:defRPr sz="1600">
                          <a:solidFill>
                            <a:schemeClr val="bg1"/>
                          </a:solidFill>
                          <a:latin typeface="Trebuchet MS" charset="0"/>
                          <a:ea typeface="ＭＳ Ｐゴシック" charset="-128"/>
                        </a:defRPr>
                      </a:lvl6pPr>
                      <a:lvl7pPr marL="914400" eaLnBrk="0" fontAlgn="base" hangingPunct="0">
                        <a:spcBef>
                          <a:spcPts val="600"/>
                        </a:spcBef>
                        <a:spcAft>
                          <a:spcPct val="0"/>
                        </a:spcAft>
                        <a:defRPr sz="1600">
                          <a:solidFill>
                            <a:schemeClr val="bg1"/>
                          </a:solidFill>
                          <a:latin typeface="Trebuchet MS" charset="0"/>
                          <a:ea typeface="ＭＳ Ｐゴシック" charset="-128"/>
                        </a:defRPr>
                      </a:lvl7pPr>
                      <a:lvl8pPr marL="1371600" eaLnBrk="0" fontAlgn="base" hangingPunct="0">
                        <a:spcBef>
                          <a:spcPts val="600"/>
                        </a:spcBef>
                        <a:spcAft>
                          <a:spcPct val="0"/>
                        </a:spcAft>
                        <a:defRPr sz="1600">
                          <a:solidFill>
                            <a:schemeClr val="bg1"/>
                          </a:solidFill>
                          <a:latin typeface="Trebuchet MS" charset="0"/>
                          <a:ea typeface="ＭＳ Ｐゴシック" charset="-128"/>
                        </a:defRPr>
                      </a:lvl8pPr>
                      <a:lvl9pPr marL="1828800" eaLnBrk="0" fontAlgn="base" hangingPunct="0">
                        <a:spcBef>
                          <a:spcPts val="600"/>
                        </a:spcBef>
                        <a:spcAft>
                          <a:spcPct val="0"/>
                        </a:spcAft>
                        <a:defRPr sz="1600">
                          <a:solidFill>
                            <a:schemeClr val="bg1"/>
                          </a:solidFill>
                          <a:latin typeface="Trebuchet MS"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smtClean="0">
                          <a:ln>
                            <a:noFill/>
                          </a:ln>
                          <a:solidFill>
                            <a:srgbClr val="FFFFFF"/>
                          </a:solidFill>
                          <a:effectLst/>
                          <a:latin typeface="Trebuchet MS" charset="0"/>
                          <a:ea typeface="ＭＳ Ｐゴシック" charset="-128"/>
                        </a:rPr>
                        <a:t>Carbon Dioxide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005388">
                <a:tc>
                  <a:txBody>
                    <a:bodyPr/>
                    <a:lstStyle>
                      <a:lvl1pPr eaLnBrk="0" hangingPunct="0">
                        <a:spcBef>
                          <a:spcPts val="2000"/>
                        </a:spcBef>
                        <a:buFont typeface="Wingdings 2" charset="2"/>
                        <a:defRPr sz="2000">
                          <a:solidFill>
                            <a:schemeClr val="bg1"/>
                          </a:solidFill>
                          <a:latin typeface="Trebuchet MS" charset="0"/>
                          <a:ea typeface="ＭＳ Ｐゴシック" charset="-128"/>
                        </a:defRPr>
                      </a:lvl1pPr>
                      <a:lvl2pPr marL="37931725" indent="-37474525" eaLnBrk="0" hangingPunct="0">
                        <a:spcBef>
                          <a:spcPts val="600"/>
                        </a:spcBef>
                        <a:buFont typeface="Wingdings 2" charset="2"/>
                        <a:defRPr>
                          <a:solidFill>
                            <a:schemeClr val="bg1"/>
                          </a:solidFill>
                          <a:latin typeface="Trebuchet MS" charset="0"/>
                          <a:ea typeface="ＭＳ Ｐゴシック" charset="-128"/>
                        </a:defRPr>
                      </a:lvl2pPr>
                      <a:lvl3pPr eaLnBrk="0" hangingPunct="0">
                        <a:spcBef>
                          <a:spcPts val="600"/>
                        </a:spcBef>
                        <a:defRPr sz="1600">
                          <a:solidFill>
                            <a:schemeClr val="bg1"/>
                          </a:solidFill>
                          <a:latin typeface="Trebuchet MS" charset="0"/>
                          <a:ea typeface="ＭＳ Ｐゴシック" charset="-128"/>
                        </a:defRPr>
                      </a:lvl3pPr>
                      <a:lvl4pPr eaLnBrk="0" hangingPunct="0">
                        <a:spcBef>
                          <a:spcPts val="600"/>
                        </a:spcBef>
                        <a:defRPr sz="1600">
                          <a:solidFill>
                            <a:schemeClr val="bg1"/>
                          </a:solidFill>
                          <a:latin typeface="Trebuchet MS" charset="0"/>
                          <a:ea typeface="ＭＳ Ｐゴシック" charset="-128"/>
                        </a:defRPr>
                      </a:lvl4pPr>
                      <a:lvl5pPr eaLnBrk="0" hangingPunct="0">
                        <a:spcBef>
                          <a:spcPts val="600"/>
                        </a:spcBef>
                        <a:defRPr sz="1600">
                          <a:solidFill>
                            <a:schemeClr val="bg1"/>
                          </a:solidFill>
                          <a:latin typeface="Trebuchet MS" charset="0"/>
                          <a:ea typeface="ＭＳ Ｐゴシック" charset="-128"/>
                        </a:defRPr>
                      </a:lvl5pPr>
                      <a:lvl6pPr marL="457200" eaLnBrk="0" fontAlgn="base" hangingPunct="0">
                        <a:spcBef>
                          <a:spcPts val="600"/>
                        </a:spcBef>
                        <a:spcAft>
                          <a:spcPct val="0"/>
                        </a:spcAft>
                        <a:defRPr sz="1600">
                          <a:solidFill>
                            <a:schemeClr val="bg1"/>
                          </a:solidFill>
                          <a:latin typeface="Trebuchet MS" charset="0"/>
                          <a:ea typeface="ＭＳ Ｐゴシック" charset="-128"/>
                        </a:defRPr>
                      </a:lvl6pPr>
                      <a:lvl7pPr marL="914400" eaLnBrk="0" fontAlgn="base" hangingPunct="0">
                        <a:spcBef>
                          <a:spcPts val="600"/>
                        </a:spcBef>
                        <a:spcAft>
                          <a:spcPct val="0"/>
                        </a:spcAft>
                        <a:defRPr sz="1600">
                          <a:solidFill>
                            <a:schemeClr val="bg1"/>
                          </a:solidFill>
                          <a:latin typeface="Trebuchet MS" charset="0"/>
                          <a:ea typeface="ＭＳ Ｐゴシック" charset="-128"/>
                        </a:defRPr>
                      </a:lvl7pPr>
                      <a:lvl8pPr marL="1371600" eaLnBrk="0" fontAlgn="base" hangingPunct="0">
                        <a:spcBef>
                          <a:spcPts val="600"/>
                        </a:spcBef>
                        <a:spcAft>
                          <a:spcPct val="0"/>
                        </a:spcAft>
                        <a:defRPr sz="1600">
                          <a:solidFill>
                            <a:schemeClr val="bg1"/>
                          </a:solidFill>
                          <a:latin typeface="Trebuchet MS" charset="0"/>
                          <a:ea typeface="ＭＳ Ｐゴシック" charset="-128"/>
                        </a:defRPr>
                      </a:lvl8pPr>
                      <a:lvl9pPr marL="1828800" eaLnBrk="0" fontAlgn="base" hangingPunct="0">
                        <a:spcBef>
                          <a:spcPts val="600"/>
                        </a:spcBef>
                        <a:spcAft>
                          <a:spcPct val="0"/>
                        </a:spcAft>
                        <a:defRPr sz="1600">
                          <a:solidFill>
                            <a:schemeClr val="bg1"/>
                          </a:solidFill>
                          <a:latin typeface="Trebuchet MS"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00"/>
                          </a:solidFill>
                          <a:effectLst/>
                          <a:latin typeface="Trebuchet MS" charset="0"/>
                          <a:ea typeface="ＭＳ Ｐゴシック" charset="-128"/>
                        </a:rPr>
                        <a:t>Reason they are pollutants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ts val="2000"/>
                        </a:spcBef>
                        <a:buFont typeface="Wingdings 2" charset="2"/>
                        <a:defRPr sz="2000">
                          <a:solidFill>
                            <a:schemeClr val="bg1"/>
                          </a:solidFill>
                          <a:latin typeface="Trebuchet MS" charset="0"/>
                          <a:ea typeface="ＭＳ Ｐゴシック" charset="-128"/>
                        </a:defRPr>
                      </a:lvl1pPr>
                      <a:lvl2pPr marL="37931725" indent="-37474525" eaLnBrk="0" hangingPunct="0">
                        <a:spcBef>
                          <a:spcPts val="600"/>
                        </a:spcBef>
                        <a:buFont typeface="Wingdings 2" charset="2"/>
                        <a:defRPr>
                          <a:solidFill>
                            <a:schemeClr val="bg1"/>
                          </a:solidFill>
                          <a:latin typeface="Trebuchet MS" charset="0"/>
                          <a:ea typeface="ＭＳ Ｐゴシック" charset="-128"/>
                        </a:defRPr>
                      </a:lvl2pPr>
                      <a:lvl3pPr eaLnBrk="0" hangingPunct="0">
                        <a:spcBef>
                          <a:spcPts val="600"/>
                        </a:spcBef>
                        <a:defRPr sz="1600">
                          <a:solidFill>
                            <a:schemeClr val="bg1"/>
                          </a:solidFill>
                          <a:latin typeface="Trebuchet MS" charset="0"/>
                          <a:ea typeface="ＭＳ Ｐゴシック" charset="-128"/>
                        </a:defRPr>
                      </a:lvl3pPr>
                      <a:lvl4pPr eaLnBrk="0" hangingPunct="0">
                        <a:spcBef>
                          <a:spcPts val="600"/>
                        </a:spcBef>
                        <a:defRPr sz="1600">
                          <a:solidFill>
                            <a:schemeClr val="bg1"/>
                          </a:solidFill>
                          <a:latin typeface="Trebuchet MS" charset="0"/>
                          <a:ea typeface="ＭＳ Ｐゴシック" charset="-128"/>
                        </a:defRPr>
                      </a:lvl4pPr>
                      <a:lvl5pPr eaLnBrk="0" hangingPunct="0">
                        <a:spcBef>
                          <a:spcPts val="600"/>
                        </a:spcBef>
                        <a:defRPr sz="1600">
                          <a:solidFill>
                            <a:schemeClr val="bg1"/>
                          </a:solidFill>
                          <a:latin typeface="Trebuchet MS" charset="0"/>
                          <a:ea typeface="ＭＳ Ｐゴシック" charset="-128"/>
                        </a:defRPr>
                      </a:lvl5pPr>
                      <a:lvl6pPr marL="457200" eaLnBrk="0" fontAlgn="base" hangingPunct="0">
                        <a:spcBef>
                          <a:spcPts val="600"/>
                        </a:spcBef>
                        <a:spcAft>
                          <a:spcPct val="0"/>
                        </a:spcAft>
                        <a:defRPr sz="1600">
                          <a:solidFill>
                            <a:schemeClr val="bg1"/>
                          </a:solidFill>
                          <a:latin typeface="Trebuchet MS" charset="0"/>
                          <a:ea typeface="ＭＳ Ｐゴシック" charset="-128"/>
                        </a:defRPr>
                      </a:lvl6pPr>
                      <a:lvl7pPr marL="914400" eaLnBrk="0" fontAlgn="base" hangingPunct="0">
                        <a:spcBef>
                          <a:spcPts val="600"/>
                        </a:spcBef>
                        <a:spcAft>
                          <a:spcPct val="0"/>
                        </a:spcAft>
                        <a:defRPr sz="1600">
                          <a:solidFill>
                            <a:schemeClr val="bg1"/>
                          </a:solidFill>
                          <a:latin typeface="Trebuchet MS" charset="0"/>
                          <a:ea typeface="ＭＳ Ｐゴシック" charset="-128"/>
                        </a:defRPr>
                      </a:lvl7pPr>
                      <a:lvl8pPr marL="1371600" eaLnBrk="0" fontAlgn="base" hangingPunct="0">
                        <a:spcBef>
                          <a:spcPts val="600"/>
                        </a:spcBef>
                        <a:spcAft>
                          <a:spcPct val="0"/>
                        </a:spcAft>
                        <a:defRPr sz="1600">
                          <a:solidFill>
                            <a:schemeClr val="bg1"/>
                          </a:solidFill>
                          <a:latin typeface="Trebuchet MS" charset="0"/>
                          <a:ea typeface="ＭＳ Ｐゴシック" charset="-128"/>
                        </a:defRPr>
                      </a:lvl8pPr>
                      <a:lvl9pPr marL="1828800" eaLnBrk="0" fontAlgn="base" hangingPunct="0">
                        <a:spcBef>
                          <a:spcPts val="600"/>
                        </a:spcBef>
                        <a:spcAft>
                          <a:spcPct val="0"/>
                        </a:spcAft>
                        <a:defRPr sz="1600">
                          <a:solidFill>
                            <a:schemeClr val="bg1"/>
                          </a:solidFill>
                          <a:latin typeface="Trebuchet MS"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00"/>
                          </a:solidFill>
                          <a:effectLst/>
                          <a:latin typeface="Trebuchet MS" charset="0"/>
                          <a:ea typeface="ＭＳ Ｐゴシック" charset="-128"/>
                        </a:rPr>
                        <a:t>Sulfur and Nitrogen at higher than normal levels in the air, which mix with water to produce acidic precipitation.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c>
                  <a:txBody>
                    <a:bodyPr/>
                    <a:lstStyle>
                      <a:lvl1pPr eaLnBrk="0" hangingPunct="0">
                        <a:spcBef>
                          <a:spcPts val="2000"/>
                        </a:spcBef>
                        <a:buFont typeface="Wingdings 2" charset="2"/>
                        <a:defRPr sz="2000">
                          <a:solidFill>
                            <a:schemeClr val="bg1"/>
                          </a:solidFill>
                          <a:latin typeface="Trebuchet MS" charset="0"/>
                          <a:ea typeface="ＭＳ Ｐゴシック" charset="-128"/>
                        </a:defRPr>
                      </a:lvl1pPr>
                      <a:lvl2pPr marL="37931725" indent="-37474525" eaLnBrk="0" hangingPunct="0">
                        <a:spcBef>
                          <a:spcPts val="600"/>
                        </a:spcBef>
                        <a:buFont typeface="Wingdings 2" charset="2"/>
                        <a:defRPr>
                          <a:solidFill>
                            <a:schemeClr val="bg1"/>
                          </a:solidFill>
                          <a:latin typeface="Trebuchet MS" charset="0"/>
                          <a:ea typeface="ＭＳ Ｐゴシック" charset="-128"/>
                        </a:defRPr>
                      </a:lvl2pPr>
                      <a:lvl3pPr eaLnBrk="0" hangingPunct="0">
                        <a:spcBef>
                          <a:spcPts val="600"/>
                        </a:spcBef>
                        <a:defRPr sz="1600">
                          <a:solidFill>
                            <a:schemeClr val="bg1"/>
                          </a:solidFill>
                          <a:latin typeface="Trebuchet MS" charset="0"/>
                          <a:ea typeface="ＭＳ Ｐゴシック" charset="-128"/>
                        </a:defRPr>
                      </a:lvl3pPr>
                      <a:lvl4pPr eaLnBrk="0" hangingPunct="0">
                        <a:spcBef>
                          <a:spcPts val="600"/>
                        </a:spcBef>
                        <a:defRPr sz="1600">
                          <a:solidFill>
                            <a:schemeClr val="bg1"/>
                          </a:solidFill>
                          <a:latin typeface="Trebuchet MS" charset="0"/>
                          <a:ea typeface="ＭＳ Ｐゴシック" charset="-128"/>
                        </a:defRPr>
                      </a:lvl4pPr>
                      <a:lvl5pPr eaLnBrk="0" hangingPunct="0">
                        <a:spcBef>
                          <a:spcPts val="600"/>
                        </a:spcBef>
                        <a:defRPr sz="1600">
                          <a:solidFill>
                            <a:schemeClr val="bg1"/>
                          </a:solidFill>
                          <a:latin typeface="Trebuchet MS" charset="0"/>
                          <a:ea typeface="ＭＳ Ｐゴシック" charset="-128"/>
                        </a:defRPr>
                      </a:lvl5pPr>
                      <a:lvl6pPr marL="457200" eaLnBrk="0" fontAlgn="base" hangingPunct="0">
                        <a:spcBef>
                          <a:spcPts val="600"/>
                        </a:spcBef>
                        <a:spcAft>
                          <a:spcPct val="0"/>
                        </a:spcAft>
                        <a:defRPr sz="1600">
                          <a:solidFill>
                            <a:schemeClr val="bg1"/>
                          </a:solidFill>
                          <a:latin typeface="Trebuchet MS" charset="0"/>
                          <a:ea typeface="ＭＳ Ｐゴシック" charset="-128"/>
                        </a:defRPr>
                      </a:lvl6pPr>
                      <a:lvl7pPr marL="914400" eaLnBrk="0" fontAlgn="base" hangingPunct="0">
                        <a:spcBef>
                          <a:spcPts val="600"/>
                        </a:spcBef>
                        <a:spcAft>
                          <a:spcPct val="0"/>
                        </a:spcAft>
                        <a:defRPr sz="1600">
                          <a:solidFill>
                            <a:schemeClr val="bg1"/>
                          </a:solidFill>
                          <a:latin typeface="Trebuchet MS" charset="0"/>
                          <a:ea typeface="ＭＳ Ｐゴシック" charset="-128"/>
                        </a:defRPr>
                      </a:lvl7pPr>
                      <a:lvl8pPr marL="1371600" eaLnBrk="0" fontAlgn="base" hangingPunct="0">
                        <a:spcBef>
                          <a:spcPts val="600"/>
                        </a:spcBef>
                        <a:spcAft>
                          <a:spcPct val="0"/>
                        </a:spcAft>
                        <a:defRPr sz="1600">
                          <a:solidFill>
                            <a:schemeClr val="bg1"/>
                          </a:solidFill>
                          <a:latin typeface="Trebuchet MS" charset="0"/>
                          <a:ea typeface="ＭＳ Ｐゴシック" charset="-128"/>
                        </a:defRPr>
                      </a:lvl8pPr>
                      <a:lvl9pPr marL="1828800" eaLnBrk="0" fontAlgn="base" hangingPunct="0">
                        <a:spcBef>
                          <a:spcPts val="600"/>
                        </a:spcBef>
                        <a:spcAft>
                          <a:spcPct val="0"/>
                        </a:spcAft>
                        <a:defRPr sz="1600">
                          <a:solidFill>
                            <a:schemeClr val="bg1"/>
                          </a:solidFill>
                          <a:latin typeface="Trebuchet MS"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00"/>
                          </a:solidFill>
                          <a:effectLst/>
                          <a:latin typeface="Trebuchet MS" charset="0"/>
                          <a:ea typeface="ＭＳ Ｐゴシック" charset="-128"/>
                        </a:rPr>
                        <a:t>Burning of Fossil fuels puts higher than normal levels of CO2 into the atmosphere and the ozone layer (which protects us from radiation is being depleted.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rgbClr val="000000"/>
                        </a:solidFill>
                        <a:effectLst/>
                        <a:latin typeface="Trebuchet MS" charset="0"/>
                        <a:ea typeface="ＭＳ Ｐゴシック"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1D9"/>
                    </a:solidFill>
                  </a:tcPr>
                </a:tc>
              </a:tr>
            </a:tbl>
          </a:graphicData>
        </a:graphic>
      </p:graphicFrame>
    </p:spTree>
    <p:extLst>
      <p:ext uri="{BB962C8B-B14F-4D97-AF65-F5344CB8AC3E}">
        <p14:creationId xmlns:p14="http://schemas.microsoft.com/office/powerpoint/2010/main" val="116911413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smtClean="0"/>
              <a:t>Movement of Pollution</a:t>
            </a:r>
          </a:p>
        </p:txBody>
      </p:sp>
      <p:sp>
        <p:nvSpPr>
          <p:cNvPr id="27651" name="Content Placeholder 2"/>
          <p:cNvSpPr>
            <a:spLocks noGrp="1"/>
          </p:cNvSpPr>
          <p:nvPr>
            <p:ph idx="1"/>
          </p:nvPr>
        </p:nvSpPr>
        <p:spPr/>
        <p:txBody>
          <a:bodyPr/>
          <a:lstStyle/>
          <a:p>
            <a:pPr eaLnBrk="1" hangingPunct="1"/>
            <a:r>
              <a:rPr lang="en-US" altLang="en-US" smtClean="0"/>
              <a:t>PCBs – substances that are used for paints and packaging materials.  Never meant to enter into environment but leaked into air, water and ground through waste-disposal sites.</a:t>
            </a:r>
          </a:p>
          <a:p>
            <a:pPr eaLnBrk="1" hangingPunct="1"/>
            <a:r>
              <a:rPr lang="en-US" altLang="en-US" smtClean="0"/>
              <a:t>PCBs break down very slowly and can cause harm to organisms.</a:t>
            </a:r>
          </a:p>
          <a:p>
            <a:pPr eaLnBrk="1" hangingPunct="1"/>
            <a:r>
              <a:rPr lang="en-US" altLang="en-US" smtClean="0"/>
              <a:t>Mercury used by industries including gold mining and disposed of as water. Leaked out fro waste-disposal sites and dissolved in water. </a:t>
            </a:r>
          </a:p>
          <a:p>
            <a:pPr eaLnBrk="1" hangingPunct="1"/>
            <a:r>
              <a:rPr lang="en-US" altLang="en-US" smtClean="0"/>
              <a:t>Causes mercury poisoning. </a:t>
            </a:r>
          </a:p>
          <a:p>
            <a:pPr eaLnBrk="1" hangingPunct="1"/>
            <a:endParaRPr lang="en-US" altLang="en-US" smtClean="0"/>
          </a:p>
        </p:txBody>
      </p:sp>
    </p:spTree>
    <p:extLst>
      <p:ext uri="{BB962C8B-B14F-4D97-AF65-F5344CB8AC3E}">
        <p14:creationId xmlns:p14="http://schemas.microsoft.com/office/powerpoint/2010/main" val="14200219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additive="base">
                                        <p:cTn id="7"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7651">
                                            <p:txEl>
                                              <p:pRg st="1" end="1"/>
                                            </p:txEl>
                                          </p:spTgt>
                                        </p:tgtEl>
                                        <p:attrNameLst>
                                          <p:attrName>style.visibility</p:attrName>
                                        </p:attrNameLst>
                                      </p:cBhvr>
                                      <p:to>
                                        <p:strVal val="visible"/>
                                      </p:to>
                                    </p:set>
                                    <p:anim calcmode="lin" valueType="num">
                                      <p:cBhvr additive="base">
                                        <p:cTn id="13" dur="5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6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27651">
                                            <p:txEl>
                                              <p:pRg st="2" end="2"/>
                                            </p:txEl>
                                          </p:spTgt>
                                        </p:tgtEl>
                                        <p:attrNameLst>
                                          <p:attrName>style.visibility</p:attrName>
                                        </p:attrNameLst>
                                      </p:cBhvr>
                                      <p:to>
                                        <p:strVal val="visible"/>
                                      </p:to>
                                    </p:set>
                                    <p:anim calcmode="lin" valueType="num">
                                      <p:cBhvr additive="base">
                                        <p:cTn id="19" dur="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6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27651">
                                            <p:txEl>
                                              <p:pRg st="3" end="3"/>
                                            </p:txEl>
                                          </p:spTgt>
                                        </p:tgtEl>
                                        <p:attrNameLst>
                                          <p:attrName>style.visibility</p:attrName>
                                        </p:attrNameLst>
                                      </p:cBhvr>
                                      <p:to>
                                        <p:strVal val="visible"/>
                                      </p:to>
                                    </p:set>
                                    <p:anim calcmode="lin" valueType="num">
                                      <p:cBhvr additive="base">
                                        <p:cTn id="25" dur="5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765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en-US" smtClean="0"/>
              <a:t>Bioaccumulation </a:t>
            </a:r>
          </a:p>
        </p:txBody>
      </p:sp>
      <p:sp>
        <p:nvSpPr>
          <p:cNvPr id="28675" name="Content Placeholder 2"/>
          <p:cNvSpPr>
            <a:spLocks noGrp="1"/>
          </p:cNvSpPr>
          <p:nvPr>
            <p:ph idx="1"/>
          </p:nvPr>
        </p:nvSpPr>
        <p:spPr/>
        <p:txBody>
          <a:bodyPr/>
          <a:lstStyle/>
          <a:p>
            <a:pPr eaLnBrk="1" hangingPunct="1"/>
            <a:r>
              <a:rPr lang="en-US" altLang="en-US" b="1" smtClean="0">
                <a:solidFill>
                  <a:srgbClr val="FF0000"/>
                </a:solidFill>
              </a:rPr>
              <a:t>Bioaccumulation</a:t>
            </a:r>
            <a:r>
              <a:rPr lang="en-US" altLang="en-US" smtClean="0">
                <a:solidFill>
                  <a:srgbClr val="FF0000"/>
                </a:solidFill>
              </a:rPr>
              <a:t> </a:t>
            </a:r>
            <a:r>
              <a:rPr lang="en-US" altLang="en-US" smtClean="0"/>
              <a:t>is the process in which a substance builds up in a living organism from the surrounding air or water, or through the consumption of organisms that already have the substance that is being accumulated.</a:t>
            </a:r>
          </a:p>
          <a:p>
            <a:pPr eaLnBrk="1" hangingPunct="1"/>
            <a:r>
              <a:rPr lang="en-US" altLang="en-US" smtClean="0"/>
              <a:t>It will vary for different species and will depend on sources of contamination, as well as water quality and temperature. It provides increasing levels harmful to species higher up the food chain, because of "</a:t>
            </a:r>
            <a:r>
              <a:rPr lang="en-US" altLang="en-US" b="1" smtClean="0"/>
              <a:t>biomagnification</a:t>
            </a:r>
            <a:r>
              <a:rPr lang="en-US" altLang="en-US" smtClean="0"/>
              <a:t>", where substances like mercury will increase in concentration from microorganisms, to fish, to fish eating predators like otters and loons, and to humans. </a:t>
            </a:r>
          </a:p>
          <a:p>
            <a:pPr eaLnBrk="1" hangingPunct="1"/>
            <a:endParaRPr lang="en-US" altLang="en-US" smtClean="0"/>
          </a:p>
        </p:txBody>
      </p:sp>
    </p:spTree>
    <p:extLst>
      <p:ext uri="{BB962C8B-B14F-4D97-AF65-F5344CB8AC3E}">
        <p14:creationId xmlns:p14="http://schemas.microsoft.com/office/powerpoint/2010/main" val="17524073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 calcmode="lin" valueType="num">
                                      <p:cBhvr additive="base">
                                        <p:cTn id="7" dur="500" fill="hold"/>
                                        <p:tgtEl>
                                          <p:spTgt spid="286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6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8675">
                                            <p:txEl>
                                              <p:pRg st="1" end="1"/>
                                            </p:txEl>
                                          </p:spTgt>
                                        </p:tgtEl>
                                        <p:attrNameLst>
                                          <p:attrName>style.visibility</p:attrName>
                                        </p:attrNameLst>
                                      </p:cBhvr>
                                      <p:to>
                                        <p:strVal val="visible"/>
                                      </p:to>
                                    </p:set>
                                    <p:anim calcmode="lin" valueType="num">
                                      <p:cBhvr additive="base">
                                        <p:cTn id="13" dur="5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67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endParaRPr lang="en-US" altLang="en-US" smtClean="0"/>
          </a:p>
        </p:txBody>
      </p:sp>
      <p:sp>
        <p:nvSpPr>
          <p:cNvPr id="30723" name="Content Placeholder 2"/>
          <p:cNvSpPr>
            <a:spLocks noGrp="1"/>
          </p:cNvSpPr>
          <p:nvPr>
            <p:ph idx="1"/>
          </p:nvPr>
        </p:nvSpPr>
        <p:spPr/>
        <p:txBody>
          <a:bodyPr/>
          <a:lstStyle/>
          <a:p>
            <a:pPr eaLnBrk="1" hangingPunct="1"/>
            <a:endParaRPr lang="en-US" altLang="en-US" smtClean="0"/>
          </a:p>
        </p:txBody>
      </p:sp>
      <p:pic>
        <p:nvPicPr>
          <p:cNvPr id="3072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9463" y="381000"/>
            <a:ext cx="7423150" cy="537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899701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p:txBody>
          <a:bodyPr/>
          <a:lstStyle/>
          <a:p>
            <a:pPr eaLnBrk="1" hangingPunct="1"/>
            <a:r>
              <a:rPr lang="en-US" altLang="en-US" smtClean="0"/>
              <a:t>Succession and Change in Ecosystems</a:t>
            </a:r>
          </a:p>
        </p:txBody>
      </p:sp>
      <p:sp>
        <p:nvSpPr>
          <p:cNvPr id="13315" name="Subtitle 2"/>
          <p:cNvSpPr>
            <a:spLocks noGrp="1"/>
          </p:cNvSpPr>
          <p:nvPr>
            <p:ph type="subTitle" idx="1"/>
          </p:nvPr>
        </p:nvSpPr>
        <p:spPr/>
        <p:txBody>
          <a:bodyPr/>
          <a:lstStyle/>
          <a:p>
            <a:pPr eaLnBrk="1" hangingPunct="1"/>
            <a:r>
              <a:rPr lang="en-US" altLang="en-US" smtClean="0">
                <a:solidFill>
                  <a:srgbClr val="898989"/>
                </a:solidFill>
              </a:rPr>
              <a:t>Topic 6</a:t>
            </a:r>
          </a:p>
        </p:txBody>
      </p:sp>
    </p:spTree>
    <p:extLst>
      <p:ext uri="{BB962C8B-B14F-4D97-AF65-F5344CB8AC3E}">
        <p14:creationId xmlns:p14="http://schemas.microsoft.com/office/powerpoint/2010/main" val="286371942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smtClean="0"/>
              <a:t>Succession</a:t>
            </a:r>
          </a:p>
        </p:txBody>
      </p:sp>
      <p:sp>
        <p:nvSpPr>
          <p:cNvPr id="14339" name="Content Placeholder 2"/>
          <p:cNvSpPr>
            <a:spLocks noGrp="1"/>
          </p:cNvSpPr>
          <p:nvPr>
            <p:ph idx="1"/>
          </p:nvPr>
        </p:nvSpPr>
        <p:spPr/>
        <p:txBody>
          <a:bodyPr/>
          <a:lstStyle/>
          <a:p>
            <a:pPr eaLnBrk="1" hangingPunct="1"/>
            <a:r>
              <a:rPr lang="en-US" altLang="en-US" smtClean="0"/>
              <a:t>The </a:t>
            </a:r>
            <a:r>
              <a:rPr lang="en-US" altLang="en-US" smtClean="0">
                <a:solidFill>
                  <a:srgbClr val="FF0000"/>
                </a:solidFill>
              </a:rPr>
              <a:t>gradual </a:t>
            </a:r>
            <a:r>
              <a:rPr lang="en-US" altLang="en-US" smtClean="0"/>
              <a:t>process by which some species within an ecosystem </a:t>
            </a:r>
            <a:r>
              <a:rPr lang="en-US" altLang="en-US" smtClean="0">
                <a:solidFill>
                  <a:srgbClr val="FFFF00"/>
                </a:solidFill>
              </a:rPr>
              <a:t>replaces </a:t>
            </a:r>
            <a:r>
              <a:rPr lang="en-US" altLang="en-US" smtClean="0"/>
              <a:t>other species is called </a:t>
            </a:r>
            <a:r>
              <a:rPr lang="en-US" altLang="en-US" b="1" smtClean="0">
                <a:solidFill>
                  <a:srgbClr val="CCFFCC"/>
                </a:solidFill>
              </a:rPr>
              <a:t>succession</a:t>
            </a:r>
            <a:r>
              <a:rPr lang="en-US" altLang="en-US" smtClean="0"/>
              <a:t>.</a:t>
            </a:r>
          </a:p>
          <a:p>
            <a:pPr eaLnBrk="1" hangingPunct="1"/>
            <a:r>
              <a:rPr lang="en-US" altLang="en-US" smtClean="0"/>
              <a:t>Organisms that are present at one stage </a:t>
            </a:r>
            <a:r>
              <a:rPr lang="en-US" altLang="en-US" smtClean="0">
                <a:solidFill>
                  <a:schemeClr val="bg1"/>
                </a:solidFill>
              </a:rPr>
              <a:t>alter </a:t>
            </a:r>
            <a:r>
              <a:rPr lang="en-US" altLang="en-US" smtClean="0"/>
              <a:t>the environment in some way. This change makes it possible for some other species to move in. </a:t>
            </a:r>
            <a:r>
              <a:rPr lang="en-US" altLang="en-US" b="1" smtClean="0"/>
              <a:t/>
            </a:r>
            <a:br>
              <a:rPr lang="en-US" altLang="en-US" b="1" smtClean="0"/>
            </a:br>
            <a:endParaRPr lang="en-US" altLang="en-US" smtClean="0"/>
          </a:p>
        </p:txBody>
      </p:sp>
    </p:spTree>
    <p:extLst>
      <p:ext uri="{BB962C8B-B14F-4D97-AF65-F5344CB8AC3E}">
        <p14:creationId xmlns:p14="http://schemas.microsoft.com/office/powerpoint/2010/main" val="4497095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a:xfrm>
            <a:off x="457200" y="304800"/>
            <a:ext cx="8686800" cy="5867400"/>
          </a:xfrm>
        </p:spPr>
        <p:txBody>
          <a:bodyPr/>
          <a:lstStyle/>
          <a:p>
            <a:pPr eaLnBrk="1" hangingPunct="1"/>
            <a:r>
              <a:rPr lang="en-US" altLang="en-US" b="1" smtClean="0">
                <a:solidFill>
                  <a:srgbClr val="FF0000"/>
                </a:solidFill>
              </a:rPr>
              <a:t>Primary</a:t>
            </a:r>
            <a:r>
              <a:rPr lang="en-US" altLang="en-US" b="1" smtClean="0"/>
              <a:t> succession</a:t>
            </a:r>
            <a:r>
              <a:rPr lang="en-US" altLang="en-US" smtClean="0"/>
              <a:t> is the gradual growth of organisms in an area that was previously </a:t>
            </a:r>
            <a:r>
              <a:rPr lang="en-US" altLang="en-US" smtClean="0">
                <a:solidFill>
                  <a:srgbClr val="FF6600"/>
                </a:solidFill>
              </a:rPr>
              <a:t>bare  </a:t>
            </a:r>
            <a:r>
              <a:rPr lang="en-US" altLang="en-US" smtClean="0"/>
              <a:t>like a rocky slope. </a:t>
            </a:r>
          </a:p>
          <a:p>
            <a:pPr eaLnBrk="1" hangingPunct="1"/>
            <a:r>
              <a:rPr lang="en-US" altLang="en-US" smtClean="0"/>
              <a:t>Organisms to first appear are those that can cling to the rock and grow, such as </a:t>
            </a:r>
            <a:r>
              <a:rPr lang="en-US" altLang="en-US" smtClean="0">
                <a:solidFill>
                  <a:srgbClr val="FFFF00"/>
                </a:solidFill>
              </a:rPr>
              <a:t>mosses </a:t>
            </a:r>
            <a:r>
              <a:rPr lang="en-US" altLang="en-US" smtClean="0"/>
              <a:t>and lichens. These organisms break down the rock and die. Other organisms use the nutrients to begin to grow.</a:t>
            </a:r>
          </a:p>
        </p:txBody>
      </p:sp>
    </p:spTree>
    <p:extLst>
      <p:ext uri="{BB962C8B-B14F-4D97-AF65-F5344CB8AC3E}">
        <p14:creationId xmlns:p14="http://schemas.microsoft.com/office/powerpoint/2010/main" val="25915919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 calcmode="lin" valueType="num">
                                      <p:cBhvr additive="base">
                                        <p:cTn id="7" dur="500" fill="hold"/>
                                        <p:tgtEl>
                                          <p:spTgt spid="1536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15362">
                                            <p:txEl>
                                              <p:pRg st="1" end="1"/>
                                            </p:txEl>
                                          </p:spTgt>
                                        </p:tgtEl>
                                        <p:attrNameLst>
                                          <p:attrName>style.visibility</p:attrName>
                                        </p:attrNameLst>
                                      </p:cBhvr>
                                      <p:to>
                                        <p:strVal val="visible"/>
                                      </p:to>
                                    </p:set>
                                    <p:anim calcmode="lin" valueType="num">
                                      <p:cBhvr additive="base">
                                        <p:cTn id="13" dur="500" fill="hold"/>
                                        <p:tgtEl>
                                          <p:spTgt spid="1536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endParaRPr lang="en-US" altLang="en-US" smtClean="0"/>
          </a:p>
        </p:txBody>
      </p:sp>
      <p:sp>
        <p:nvSpPr>
          <p:cNvPr id="16387" name="Content Placeholder 2"/>
          <p:cNvSpPr>
            <a:spLocks noGrp="1"/>
          </p:cNvSpPr>
          <p:nvPr>
            <p:ph idx="1"/>
          </p:nvPr>
        </p:nvSpPr>
        <p:spPr/>
        <p:txBody>
          <a:bodyPr/>
          <a:lstStyle/>
          <a:p>
            <a:pPr eaLnBrk="1" hangingPunct="1"/>
            <a:endParaRPr lang="en-US" altLang="en-US" smtClean="0"/>
          </a:p>
        </p:txBody>
      </p:sp>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13" y="685800"/>
            <a:ext cx="9350375"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160595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smtClean="0"/>
              <a:t>Where Primary Succession Can Occur…</a:t>
            </a:r>
          </a:p>
        </p:txBody>
      </p:sp>
      <p:sp>
        <p:nvSpPr>
          <p:cNvPr id="16387" name="Content Placeholder 2"/>
          <p:cNvSpPr>
            <a:spLocks noGrp="1"/>
          </p:cNvSpPr>
          <p:nvPr>
            <p:ph idx="1"/>
          </p:nvPr>
        </p:nvSpPr>
        <p:spPr>
          <a:xfrm>
            <a:off x="457200" y="1417638"/>
            <a:ext cx="8229600" cy="5851525"/>
          </a:xfrm>
        </p:spPr>
        <p:txBody>
          <a:bodyPr/>
          <a:lstStyle/>
          <a:p>
            <a:pPr eaLnBrk="1" hangingPunct="1"/>
            <a:r>
              <a:rPr lang="en-US" altLang="en-US" smtClean="0"/>
              <a:t>Examples of areas in which a community has never lived before would be: </a:t>
            </a:r>
          </a:p>
          <a:p>
            <a:pPr eaLnBrk="1" hangingPunct="1"/>
            <a:r>
              <a:rPr lang="en-US" altLang="en-US" smtClean="0"/>
              <a:t>new lava or rock from a volcano that makes a new </a:t>
            </a:r>
            <a:r>
              <a:rPr lang="en-US" altLang="en-US" smtClean="0">
                <a:solidFill>
                  <a:srgbClr val="FFFF00"/>
                </a:solidFill>
              </a:rPr>
              <a:t>island </a:t>
            </a:r>
            <a:r>
              <a:rPr lang="en-US" altLang="en-US" smtClean="0"/>
              <a:t>or a new landscape </a:t>
            </a:r>
          </a:p>
          <a:p>
            <a:pPr eaLnBrk="1" hangingPunct="1"/>
            <a:r>
              <a:rPr lang="en-US" altLang="en-US" smtClean="0"/>
              <a:t>a </a:t>
            </a:r>
            <a:r>
              <a:rPr lang="en-US" altLang="en-US" smtClean="0">
                <a:solidFill>
                  <a:srgbClr val="FF6600"/>
                </a:solidFill>
              </a:rPr>
              <a:t>sand </a:t>
            </a:r>
            <a:r>
              <a:rPr lang="en-US" altLang="en-US" smtClean="0"/>
              <a:t>bar that arises from shifting sands in the ocean </a:t>
            </a:r>
          </a:p>
          <a:p>
            <a:pPr eaLnBrk="1" hangingPunct="1"/>
            <a:r>
              <a:rPr lang="en-US" altLang="en-US" smtClean="0"/>
              <a:t>a </a:t>
            </a:r>
            <a:r>
              <a:rPr lang="en-US" altLang="en-US" smtClean="0">
                <a:solidFill>
                  <a:srgbClr val="CCFFCC"/>
                </a:solidFill>
              </a:rPr>
              <a:t>meteor </a:t>
            </a:r>
            <a:r>
              <a:rPr lang="en-US" altLang="en-US" smtClean="0"/>
              <a:t>makes a depression that fills with rainwater or fresh water from underground streams. </a:t>
            </a:r>
          </a:p>
          <a:p>
            <a:pPr eaLnBrk="1" hangingPunct="1"/>
            <a:endParaRPr lang="en-US" altLang="en-US" smtClean="0"/>
          </a:p>
        </p:txBody>
      </p:sp>
    </p:spTree>
    <p:extLst>
      <p:ext uri="{BB962C8B-B14F-4D97-AF65-F5344CB8AC3E}">
        <p14:creationId xmlns:p14="http://schemas.microsoft.com/office/powerpoint/2010/main" val="293094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16387">
                                            <p:txEl>
                                              <p:pRg st="1" end="1"/>
                                            </p:txEl>
                                          </p:spTgt>
                                        </p:tgtEl>
                                        <p:attrNameLst>
                                          <p:attrName>style.visibility</p:attrName>
                                        </p:attrNameLst>
                                      </p:cBhvr>
                                      <p:to>
                                        <p:strVal val="visible"/>
                                      </p:to>
                                    </p:set>
                                    <p:anim calcmode="lin" valueType="num">
                                      <p:cBhvr additive="base">
                                        <p:cTn id="13"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16387">
                                            <p:txEl>
                                              <p:pRg st="2" end="2"/>
                                            </p:txEl>
                                          </p:spTgt>
                                        </p:tgtEl>
                                        <p:attrNameLst>
                                          <p:attrName>style.visibility</p:attrName>
                                        </p:attrNameLst>
                                      </p:cBhvr>
                                      <p:to>
                                        <p:strVal val="visible"/>
                                      </p:to>
                                    </p:set>
                                    <p:anim calcmode="lin" valueType="num">
                                      <p:cBhvr additive="base">
                                        <p:cTn id="19" dur="5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16387">
                                            <p:txEl>
                                              <p:pRg st="3" end="3"/>
                                            </p:txEl>
                                          </p:spTgt>
                                        </p:tgtEl>
                                        <p:attrNameLst>
                                          <p:attrName>style.visibility</p:attrName>
                                        </p:attrNameLst>
                                      </p:cBhvr>
                                      <p:to>
                                        <p:strVal val="visible"/>
                                      </p:to>
                                    </p:set>
                                    <p:anim calcmode="lin" valueType="num">
                                      <p:cBhvr additive="base">
                                        <p:cTn id="25" dur="5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smtClean="0"/>
              <a:t>Secondary Succession</a:t>
            </a:r>
          </a:p>
        </p:txBody>
      </p:sp>
      <p:sp>
        <p:nvSpPr>
          <p:cNvPr id="18435" name="Content Placeholder 2"/>
          <p:cNvSpPr>
            <a:spLocks noGrp="1"/>
          </p:cNvSpPr>
          <p:nvPr>
            <p:ph idx="1"/>
          </p:nvPr>
        </p:nvSpPr>
        <p:spPr/>
        <p:txBody>
          <a:bodyPr/>
          <a:lstStyle/>
          <a:p>
            <a:pPr eaLnBrk="1" hangingPunct="1"/>
            <a:r>
              <a:rPr lang="en-US" altLang="en-US" smtClean="0"/>
              <a:t>The </a:t>
            </a:r>
            <a:r>
              <a:rPr lang="en-US" altLang="en-US" smtClean="0">
                <a:solidFill>
                  <a:srgbClr val="CCFFCC"/>
                </a:solidFill>
              </a:rPr>
              <a:t>gradual </a:t>
            </a:r>
            <a:r>
              <a:rPr lang="en-US" altLang="en-US" smtClean="0"/>
              <a:t>growth of organisms in an area after a </a:t>
            </a:r>
            <a:r>
              <a:rPr lang="en-US" altLang="en-US" smtClean="0">
                <a:solidFill>
                  <a:srgbClr val="FF0000"/>
                </a:solidFill>
              </a:rPr>
              <a:t>disturbance</a:t>
            </a:r>
            <a:r>
              <a:rPr lang="en-US" altLang="en-US" smtClean="0"/>
              <a:t>, such as a fire, or when a large tree falls, is known as </a:t>
            </a:r>
            <a:r>
              <a:rPr lang="en-US" altLang="en-US" b="1" smtClean="0">
                <a:solidFill>
                  <a:srgbClr val="FFFF00"/>
                </a:solidFill>
              </a:rPr>
              <a:t>secondary </a:t>
            </a:r>
            <a:r>
              <a:rPr lang="en-US" altLang="en-US" b="1" smtClean="0"/>
              <a:t>succession</a:t>
            </a:r>
            <a:r>
              <a:rPr lang="en-US" altLang="en-US" smtClean="0"/>
              <a:t>. </a:t>
            </a:r>
          </a:p>
          <a:p>
            <a:pPr eaLnBrk="1" hangingPunct="1"/>
            <a:endParaRPr lang="en-US" altLang="en-US" smtClean="0"/>
          </a:p>
        </p:txBody>
      </p:sp>
      <p:pic>
        <p:nvPicPr>
          <p:cNvPr id="1843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22600" y="3200400"/>
            <a:ext cx="61214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304129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endParaRPr lang="en-US" altLang="en-US" smtClean="0"/>
          </a:p>
        </p:txBody>
      </p:sp>
      <p:sp>
        <p:nvSpPr>
          <p:cNvPr id="19459" name="Content Placeholder 2"/>
          <p:cNvSpPr>
            <a:spLocks noGrp="1"/>
          </p:cNvSpPr>
          <p:nvPr>
            <p:ph idx="1"/>
          </p:nvPr>
        </p:nvSpPr>
        <p:spPr/>
        <p:txBody>
          <a:bodyPr/>
          <a:lstStyle/>
          <a:p>
            <a:pPr eaLnBrk="1" hangingPunct="1"/>
            <a:endParaRPr lang="en-US" altLang="en-US" smtClean="0"/>
          </a:p>
        </p:txBody>
      </p:sp>
      <p:pic>
        <p:nvPicPr>
          <p:cNvPr id="1946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688" y="960438"/>
            <a:ext cx="9104312" cy="54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13440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smtClean="0"/>
              <a:t>Changes Caused by Human Activity</a:t>
            </a:r>
          </a:p>
        </p:txBody>
      </p:sp>
      <p:sp>
        <p:nvSpPr>
          <p:cNvPr id="3" name="Content Placeholder 2"/>
          <p:cNvSpPr>
            <a:spLocks noGrp="1"/>
          </p:cNvSpPr>
          <p:nvPr>
            <p:ph idx="1"/>
          </p:nvPr>
        </p:nvSpPr>
        <p:spPr/>
        <p:txBody>
          <a:bodyPr>
            <a:normAutofit/>
          </a:bodyPr>
          <a:lstStyle/>
          <a:p>
            <a:pPr eaLnBrk="1" hangingPunct="1">
              <a:lnSpc>
                <a:spcPct val="70000"/>
              </a:lnSpc>
              <a:spcAft>
                <a:spcPts val="2400"/>
              </a:spcAft>
            </a:pPr>
            <a:r>
              <a:rPr lang="en-US" altLang="en-US" sz="3000" smtClean="0">
                <a:solidFill>
                  <a:srgbClr val="FFFF00"/>
                </a:solidFill>
              </a:rPr>
              <a:t>Humans </a:t>
            </a:r>
            <a:r>
              <a:rPr lang="en-US" altLang="en-US" sz="3000" smtClean="0"/>
              <a:t>affect the environments around them in many ways, including activities and technologies such as: forestry, industrial processes, transportation, urban development, construction and farming. </a:t>
            </a:r>
          </a:p>
          <a:p>
            <a:pPr eaLnBrk="1" hangingPunct="1">
              <a:lnSpc>
                <a:spcPct val="70000"/>
              </a:lnSpc>
              <a:spcAft>
                <a:spcPts val="2400"/>
              </a:spcAft>
            </a:pPr>
            <a:r>
              <a:rPr lang="en-US" altLang="en-US" sz="3000" smtClean="0"/>
              <a:t>When an ecosystem is changed by human activity, there can be unexpected consequences. </a:t>
            </a:r>
            <a:br>
              <a:rPr lang="en-US" altLang="en-US" sz="3000" smtClean="0"/>
            </a:br>
            <a:r>
              <a:rPr lang="en-US" altLang="en-US" sz="3000" smtClean="0"/>
              <a:t>Some species </a:t>
            </a:r>
            <a:r>
              <a:rPr lang="en-US" altLang="en-US" sz="3000" smtClean="0">
                <a:solidFill>
                  <a:srgbClr val="FF6600"/>
                </a:solidFill>
              </a:rPr>
              <a:t>thrive </a:t>
            </a:r>
            <a:r>
              <a:rPr lang="en-US" altLang="en-US" sz="3000" smtClean="0"/>
              <a:t>when change occurs           (eg. </a:t>
            </a:r>
            <a:r>
              <a:rPr lang="en-US" altLang="en-US" sz="3000" b="1" i="1" smtClean="0"/>
              <a:t>Cowbirds</a:t>
            </a:r>
            <a:r>
              <a:rPr lang="en-US" altLang="en-US" sz="3000" smtClean="0"/>
              <a:t>), while some species </a:t>
            </a:r>
            <a:r>
              <a:rPr lang="en-US" altLang="en-US" sz="3000" smtClean="0">
                <a:solidFill>
                  <a:srgbClr val="FF0000"/>
                </a:solidFill>
              </a:rPr>
              <a:t>suffer           </a:t>
            </a:r>
            <a:r>
              <a:rPr lang="en-US" altLang="en-US" sz="3000" smtClean="0"/>
              <a:t>(eg. </a:t>
            </a:r>
            <a:r>
              <a:rPr lang="en-US" altLang="en-US" sz="3000" b="1" i="1" smtClean="0"/>
              <a:t>Warblers</a:t>
            </a:r>
            <a:r>
              <a:rPr lang="en-US" altLang="en-US" sz="3000" smtClean="0"/>
              <a:t> )</a:t>
            </a:r>
            <a:r>
              <a:rPr lang="en-US" altLang="en-US" sz="2800" b="1" smtClean="0"/>
              <a:t/>
            </a:r>
            <a:br>
              <a:rPr lang="en-US" altLang="en-US" sz="2800" b="1" smtClean="0"/>
            </a:br>
            <a:r>
              <a:rPr lang="en-US" altLang="en-US" sz="2800" b="1" smtClean="0"/>
              <a:t/>
            </a:r>
            <a:br>
              <a:rPr lang="en-US" altLang="en-US" sz="2800" b="1" smtClean="0"/>
            </a:br>
            <a:endParaRPr lang="en-US" altLang="en-US" sz="2800" smtClean="0"/>
          </a:p>
        </p:txBody>
      </p:sp>
    </p:spTree>
    <p:extLst>
      <p:ext uri="{BB962C8B-B14F-4D97-AF65-F5344CB8AC3E}">
        <p14:creationId xmlns:p14="http://schemas.microsoft.com/office/powerpoint/2010/main" val="2432036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sz="3300" b="1" smtClean="0"/>
              <a:t>Some Species Adapt Better Than Others</a:t>
            </a:r>
            <a:endParaRPr lang="en-US" altLang="en-US" sz="3300" smtClean="0"/>
          </a:p>
        </p:txBody>
      </p:sp>
      <p:sp>
        <p:nvSpPr>
          <p:cNvPr id="19459" name="Content Placeholder 2"/>
          <p:cNvSpPr>
            <a:spLocks noGrp="1"/>
          </p:cNvSpPr>
          <p:nvPr>
            <p:ph idx="1"/>
          </p:nvPr>
        </p:nvSpPr>
        <p:spPr/>
        <p:txBody>
          <a:bodyPr/>
          <a:lstStyle/>
          <a:p>
            <a:pPr eaLnBrk="1" hangingPunct="1"/>
            <a:r>
              <a:rPr lang="en-US" altLang="en-US" b="1" smtClean="0">
                <a:solidFill>
                  <a:srgbClr val="FF0000"/>
                </a:solidFill>
              </a:rPr>
              <a:t>Cowbirds</a:t>
            </a:r>
            <a:r>
              <a:rPr lang="en-US" altLang="en-US" smtClean="0">
                <a:solidFill>
                  <a:srgbClr val="FF0000"/>
                </a:solidFill>
              </a:rPr>
              <a:t> </a:t>
            </a:r>
            <a:r>
              <a:rPr lang="en-US" altLang="en-US" smtClean="0"/>
              <a:t>adapt to farmland easily, </a:t>
            </a:r>
            <a:br>
              <a:rPr lang="en-US" altLang="en-US" smtClean="0"/>
            </a:br>
            <a:r>
              <a:rPr lang="en-US" altLang="en-US" smtClean="0"/>
              <a:t>while others cannot. </a:t>
            </a:r>
          </a:p>
          <a:p>
            <a:pPr eaLnBrk="1" hangingPunct="1"/>
            <a:r>
              <a:rPr lang="en-US" altLang="en-US" smtClean="0"/>
              <a:t>The </a:t>
            </a:r>
            <a:r>
              <a:rPr lang="en-US" altLang="en-US" b="1" smtClean="0">
                <a:solidFill>
                  <a:srgbClr val="FFFF00"/>
                </a:solidFill>
              </a:rPr>
              <a:t>coyote</a:t>
            </a:r>
            <a:r>
              <a:rPr lang="en-US" altLang="en-US" smtClean="0">
                <a:solidFill>
                  <a:srgbClr val="FFFF00"/>
                </a:solidFill>
              </a:rPr>
              <a:t> </a:t>
            </a:r>
            <a:r>
              <a:rPr lang="en-US" altLang="en-US" smtClean="0"/>
              <a:t>has been able to adapt to the spread of urban areas, whereas other animals, such as the wolf have not </a:t>
            </a:r>
          </a:p>
          <a:p>
            <a:pPr eaLnBrk="1" hangingPunct="1"/>
            <a:endParaRPr lang="en-US" altLang="en-US" smtClean="0"/>
          </a:p>
        </p:txBody>
      </p:sp>
      <p:pic>
        <p:nvPicPr>
          <p:cNvPr id="2253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4495800"/>
            <a:ext cx="254000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2825" y="4216400"/>
            <a:ext cx="22860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5673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r>
              <a:rPr lang="en-US" altLang="en-US" sz="3600" b="1" smtClean="0"/>
              <a:t>Pest Control</a:t>
            </a:r>
            <a:r>
              <a:rPr lang="en-US" altLang="en-US" sz="3600" smtClean="0"/>
              <a:t/>
            </a:r>
            <a:br>
              <a:rPr lang="en-US" altLang="en-US" sz="3600" smtClean="0"/>
            </a:br>
            <a:endParaRPr lang="en-US" altLang="en-US" sz="3600" smtClean="0"/>
          </a:p>
        </p:txBody>
      </p:sp>
      <p:sp>
        <p:nvSpPr>
          <p:cNvPr id="3" name="Content Placeholder 2"/>
          <p:cNvSpPr>
            <a:spLocks noGrp="1"/>
          </p:cNvSpPr>
          <p:nvPr>
            <p:ph idx="1"/>
          </p:nvPr>
        </p:nvSpPr>
        <p:spPr/>
        <p:txBody>
          <a:bodyPr>
            <a:normAutofit/>
          </a:bodyPr>
          <a:lstStyle/>
          <a:p>
            <a:pPr eaLnBrk="1" hangingPunct="1">
              <a:lnSpc>
                <a:spcPct val="70000"/>
              </a:lnSpc>
            </a:pPr>
            <a:r>
              <a:rPr lang="en-US" altLang="en-US" sz="3000" smtClean="0">
                <a:solidFill>
                  <a:srgbClr val="FFFF00"/>
                </a:solidFill>
              </a:rPr>
              <a:t>Pests </a:t>
            </a:r>
            <a:r>
              <a:rPr lang="en-US" altLang="en-US" sz="3000" smtClean="0"/>
              <a:t>that can affect human health and crops are a major problem. </a:t>
            </a:r>
          </a:p>
          <a:p>
            <a:pPr eaLnBrk="1" hangingPunct="1">
              <a:lnSpc>
                <a:spcPct val="70000"/>
              </a:lnSpc>
            </a:pPr>
            <a:r>
              <a:rPr lang="en-US" altLang="en-US" sz="3000" smtClean="0"/>
              <a:t>Besides controlling the pest population a </a:t>
            </a:r>
            <a:r>
              <a:rPr lang="en-US" altLang="en-US" sz="3000" smtClean="0">
                <a:solidFill>
                  <a:srgbClr val="FF0000"/>
                </a:solidFill>
              </a:rPr>
              <a:t>pesticide </a:t>
            </a:r>
            <a:r>
              <a:rPr lang="en-US" altLang="en-US" sz="3000" smtClean="0"/>
              <a:t>can also damage other organisms that are not targeted. </a:t>
            </a:r>
          </a:p>
          <a:p>
            <a:pPr eaLnBrk="1" hangingPunct="1">
              <a:lnSpc>
                <a:spcPct val="70000"/>
              </a:lnSpc>
            </a:pPr>
            <a:r>
              <a:rPr lang="en-US" altLang="en-US" sz="3000" smtClean="0"/>
              <a:t>This occurs with a pesticide that is designed to kill lygus bugs (who damage canola crops). </a:t>
            </a:r>
          </a:p>
          <a:p>
            <a:pPr eaLnBrk="1" hangingPunct="1">
              <a:lnSpc>
                <a:spcPct val="70000"/>
              </a:lnSpc>
            </a:pPr>
            <a:r>
              <a:rPr lang="en-US" altLang="en-US" sz="3000" smtClean="0"/>
              <a:t>The pesticide will also kill bees. If the pesticide kills the pest predators, then the pest population may actually increase.</a:t>
            </a:r>
            <a:br>
              <a:rPr lang="en-US" altLang="en-US" sz="3000" smtClean="0"/>
            </a:br>
            <a:r>
              <a:rPr lang="en-US" altLang="en-US" sz="3000" b="1" smtClean="0"/>
              <a:t/>
            </a:r>
            <a:br>
              <a:rPr lang="en-US" altLang="en-US" sz="3000" b="1" smtClean="0"/>
            </a:br>
            <a:endParaRPr lang="en-US" altLang="en-US" sz="3000" smtClean="0"/>
          </a:p>
        </p:txBody>
      </p:sp>
    </p:spTree>
    <p:extLst>
      <p:ext uri="{BB962C8B-B14F-4D97-AF65-F5344CB8AC3E}">
        <p14:creationId xmlns:p14="http://schemas.microsoft.com/office/powerpoint/2010/main" val="15655864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r>
              <a:rPr lang="en-US" altLang="en-US" sz="3600" b="1" smtClean="0"/>
              <a:t>Biological Control</a:t>
            </a:r>
            <a:r>
              <a:rPr lang="en-US" altLang="en-US" sz="3600" smtClean="0"/>
              <a:t/>
            </a:r>
            <a:br>
              <a:rPr lang="en-US" altLang="en-US" sz="3600" smtClean="0"/>
            </a:br>
            <a:endParaRPr lang="en-US" altLang="en-US" sz="3600" smtClean="0"/>
          </a:p>
        </p:txBody>
      </p:sp>
      <p:sp>
        <p:nvSpPr>
          <p:cNvPr id="3" name="Content Placeholder 2"/>
          <p:cNvSpPr>
            <a:spLocks noGrp="1"/>
          </p:cNvSpPr>
          <p:nvPr>
            <p:ph idx="1"/>
          </p:nvPr>
        </p:nvSpPr>
        <p:spPr/>
        <p:txBody>
          <a:bodyPr/>
          <a:lstStyle/>
          <a:p>
            <a:pPr eaLnBrk="1" hangingPunct="1">
              <a:lnSpc>
                <a:spcPct val="80000"/>
              </a:lnSpc>
            </a:pPr>
            <a:r>
              <a:rPr lang="en-US" altLang="en-US" sz="2700" smtClean="0"/>
              <a:t>Using their own </a:t>
            </a:r>
            <a:r>
              <a:rPr lang="en-US" altLang="en-US" sz="2700" smtClean="0">
                <a:solidFill>
                  <a:srgbClr val="FF0000"/>
                </a:solidFill>
              </a:rPr>
              <a:t>natural </a:t>
            </a:r>
            <a:r>
              <a:rPr lang="en-US" altLang="en-US" sz="2700" smtClean="0"/>
              <a:t>enemies is another way to control pests. This method is known as </a:t>
            </a:r>
            <a:r>
              <a:rPr lang="en-US" altLang="en-US" sz="2700" smtClean="0">
                <a:solidFill>
                  <a:srgbClr val="FFFF00"/>
                </a:solidFill>
              </a:rPr>
              <a:t>biological </a:t>
            </a:r>
            <a:r>
              <a:rPr lang="en-US" altLang="en-US" sz="2700" smtClean="0"/>
              <a:t>control</a:t>
            </a:r>
            <a:br>
              <a:rPr lang="en-US" altLang="en-US" sz="2700" smtClean="0"/>
            </a:br>
            <a:endParaRPr lang="en-US" altLang="en-US" sz="2700" smtClean="0"/>
          </a:p>
          <a:p>
            <a:pPr eaLnBrk="1" hangingPunct="1">
              <a:lnSpc>
                <a:spcPct val="80000"/>
              </a:lnSpc>
            </a:pPr>
            <a:r>
              <a:rPr lang="en-US" altLang="en-US" sz="2700" b="1" smtClean="0"/>
              <a:t>Example: Leafy spurge is a weed introduced into Canada.  It grows faster than naturally occurring pasture grasses. Cattle will not eat leafy spurge so the cow’s food was decreasing. </a:t>
            </a:r>
          </a:p>
          <a:p>
            <a:pPr eaLnBrk="1" hangingPunct="1">
              <a:lnSpc>
                <a:spcPct val="80000"/>
              </a:lnSpc>
            </a:pPr>
            <a:r>
              <a:rPr lang="en-US" altLang="en-US" sz="2700" b="1" smtClean="0"/>
              <a:t>The blackdot spurge beetle was introduced to Alberta to eat the spurge weed and try and control the species.</a:t>
            </a:r>
            <a:br>
              <a:rPr lang="en-US" altLang="en-US" sz="2700" b="1" smtClean="0"/>
            </a:br>
            <a:endParaRPr lang="en-US" altLang="en-US" sz="2700" smtClean="0"/>
          </a:p>
        </p:txBody>
      </p:sp>
    </p:spTree>
    <p:extLst>
      <p:ext uri="{BB962C8B-B14F-4D97-AF65-F5344CB8AC3E}">
        <p14:creationId xmlns:p14="http://schemas.microsoft.com/office/powerpoint/2010/main" val="36295242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r>
              <a:rPr lang="en-US" altLang="en-US" sz="3600" b="1" smtClean="0"/>
              <a:t>Introduced Species</a:t>
            </a:r>
            <a:r>
              <a:rPr lang="en-US" altLang="en-US" sz="3600" smtClean="0"/>
              <a:t/>
            </a:r>
            <a:br>
              <a:rPr lang="en-US" altLang="en-US" sz="3600" smtClean="0"/>
            </a:br>
            <a:endParaRPr lang="en-US" altLang="en-US" sz="3600" smtClean="0"/>
          </a:p>
        </p:txBody>
      </p:sp>
      <p:sp>
        <p:nvSpPr>
          <p:cNvPr id="22531" name="Content Placeholder 2"/>
          <p:cNvSpPr>
            <a:spLocks noGrp="1"/>
          </p:cNvSpPr>
          <p:nvPr>
            <p:ph idx="1"/>
          </p:nvPr>
        </p:nvSpPr>
        <p:spPr/>
        <p:txBody>
          <a:bodyPr/>
          <a:lstStyle/>
          <a:p>
            <a:pPr eaLnBrk="1" hangingPunct="1"/>
            <a:r>
              <a:rPr lang="en-US" altLang="en-US" smtClean="0"/>
              <a:t>Biological control can however cause other problems. The species that is introduced may have no </a:t>
            </a:r>
            <a:r>
              <a:rPr lang="en-US" altLang="en-US" smtClean="0">
                <a:solidFill>
                  <a:srgbClr val="FFFF00"/>
                </a:solidFill>
              </a:rPr>
              <a:t>natural </a:t>
            </a:r>
            <a:r>
              <a:rPr lang="en-US" altLang="en-US" smtClean="0"/>
              <a:t>predators and will overtake the area (using up the food supply) so that other organisms cannot survive.</a:t>
            </a:r>
          </a:p>
          <a:p>
            <a:pPr eaLnBrk="1" hangingPunct="1"/>
            <a:r>
              <a:rPr lang="en-US" altLang="en-US" smtClean="0"/>
              <a:t>This happened when </a:t>
            </a:r>
            <a:r>
              <a:rPr lang="en-US" altLang="en-US" b="1" smtClean="0"/>
              <a:t>zebra mussels</a:t>
            </a:r>
            <a:r>
              <a:rPr lang="en-US" altLang="en-US" smtClean="0"/>
              <a:t> were </a:t>
            </a:r>
            <a:r>
              <a:rPr lang="en-US" altLang="en-US" smtClean="0">
                <a:solidFill>
                  <a:srgbClr val="FF0000"/>
                </a:solidFill>
              </a:rPr>
              <a:t>introduced </a:t>
            </a:r>
            <a:r>
              <a:rPr lang="en-US" altLang="en-US" smtClean="0"/>
              <a:t>into the Great Lakes. It has become a major problem. </a:t>
            </a:r>
          </a:p>
        </p:txBody>
      </p:sp>
      <p:pic>
        <p:nvPicPr>
          <p:cNvPr id="2560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69013" y="5099050"/>
            <a:ext cx="2617787"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1355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2531">
                                            <p:txEl>
                                              <p:pRg st="1" end="1"/>
                                            </p:txEl>
                                          </p:spTgt>
                                        </p:tgtEl>
                                        <p:attrNameLst>
                                          <p:attrName>style.visibility</p:attrName>
                                        </p:attrNameLst>
                                      </p:cBhvr>
                                      <p:to>
                                        <p:strVal val="visible"/>
                                      </p:to>
                                    </p:set>
                                    <p:anim calcmode="lin" valueType="num">
                                      <p:cBhvr additive="base">
                                        <p:cTn id="13" dur="500" fill="hold"/>
                                        <p:tgtEl>
                                          <p:spTgt spid="225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53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Introduced Species </a:t>
            </a:r>
          </a:p>
        </p:txBody>
      </p:sp>
      <p:sp>
        <p:nvSpPr>
          <p:cNvPr id="23555" name="Content Placeholder 2"/>
          <p:cNvSpPr>
            <a:spLocks noGrp="1"/>
          </p:cNvSpPr>
          <p:nvPr>
            <p:ph idx="1"/>
          </p:nvPr>
        </p:nvSpPr>
        <p:spPr/>
        <p:txBody>
          <a:bodyPr/>
          <a:lstStyle/>
          <a:p>
            <a:pPr eaLnBrk="1" hangingPunct="1"/>
            <a:r>
              <a:rPr lang="en-US" altLang="en-US" b="1" smtClean="0"/>
              <a:t>Purple loosestrife</a:t>
            </a:r>
            <a:r>
              <a:rPr lang="en-US" altLang="en-US" smtClean="0"/>
              <a:t>, sometimes called the </a:t>
            </a:r>
            <a:r>
              <a:rPr lang="en-US" altLang="en-US" b="1" i="1" smtClean="0"/>
              <a:t>beautiful killer,</a:t>
            </a:r>
            <a:r>
              <a:rPr lang="en-US" altLang="en-US" smtClean="0"/>
              <a:t> was introduced into North America and has taken over valuable wetland habitat, pushing out native species.</a:t>
            </a:r>
          </a:p>
        </p:txBody>
      </p:sp>
      <p:pic>
        <p:nvPicPr>
          <p:cNvPr id="2662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2895600"/>
            <a:ext cx="2438400" cy="462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3347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r>
              <a:rPr lang="en-US" altLang="en-US" sz="3600" b="1" smtClean="0"/>
              <a:t>Species In Danger</a:t>
            </a:r>
            <a:r>
              <a:rPr lang="en-US" altLang="en-US" sz="3600" smtClean="0"/>
              <a:t/>
            </a:r>
            <a:br>
              <a:rPr lang="en-US" altLang="en-US" sz="3600" smtClean="0"/>
            </a:br>
            <a:endParaRPr lang="en-US" altLang="en-US" sz="3600" smtClean="0"/>
          </a:p>
        </p:txBody>
      </p:sp>
      <p:sp>
        <p:nvSpPr>
          <p:cNvPr id="3" name="Content Placeholder 2"/>
          <p:cNvSpPr>
            <a:spLocks noGrp="1"/>
          </p:cNvSpPr>
          <p:nvPr>
            <p:ph idx="1"/>
          </p:nvPr>
        </p:nvSpPr>
        <p:spPr>
          <a:xfrm>
            <a:off x="457200" y="990600"/>
            <a:ext cx="8229600" cy="5135563"/>
          </a:xfrm>
        </p:spPr>
        <p:txBody>
          <a:bodyPr/>
          <a:lstStyle/>
          <a:p>
            <a:pPr eaLnBrk="1" hangingPunct="1">
              <a:lnSpc>
                <a:spcPct val="90000"/>
              </a:lnSpc>
            </a:pPr>
            <a:r>
              <a:rPr lang="en-US" altLang="en-US" sz="3000" smtClean="0"/>
              <a:t>Many species in North America and in Canada specifically are in danger of </a:t>
            </a:r>
            <a:r>
              <a:rPr lang="en-US" altLang="en-US" sz="3000" b="1" smtClean="0">
                <a:solidFill>
                  <a:srgbClr val="FF0000"/>
                </a:solidFill>
              </a:rPr>
              <a:t>extinction</a:t>
            </a:r>
            <a:r>
              <a:rPr lang="en-US" altLang="en-US" sz="3000" smtClean="0"/>
              <a:t>. If a species becomes extinct, it can no longer be found anywhere in the world. Sometimes the organism is only lost in a large region. </a:t>
            </a:r>
          </a:p>
          <a:p>
            <a:pPr eaLnBrk="1" hangingPunct="1">
              <a:lnSpc>
                <a:spcPct val="90000"/>
              </a:lnSpc>
            </a:pPr>
            <a:r>
              <a:rPr lang="en-US" altLang="en-US" sz="3000" smtClean="0"/>
              <a:t>If this occurs, the species is </a:t>
            </a:r>
            <a:r>
              <a:rPr lang="en-US" altLang="en-US" sz="3000" b="1" smtClean="0">
                <a:solidFill>
                  <a:srgbClr val="FFFF00"/>
                </a:solidFill>
              </a:rPr>
              <a:t>extirpated</a:t>
            </a:r>
            <a:r>
              <a:rPr lang="en-US" altLang="en-US" sz="3000" smtClean="0"/>
              <a:t>. </a:t>
            </a:r>
          </a:p>
          <a:p>
            <a:pPr eaLnBrk="1" hangingPunct="1">
              <a:lnSpc>
                <a:spcPct val="90000"/>
              </a:lnSpc>
            </a:pPr>
            <a:r>
              <a:rPr lang="en-US" altLang="en-US" sz="3000" smtClean="0"/>
              <a:t>If a particular species is in danger of becoming extinct, or extirpated, it is placed on the </a:t>
            </a:r>
            <a:r>
              <a:rPr lang="en-US" altLang="en-US" sz="3000" b="1" smtClean="0">
                <a:solidFill>
                  <a:srgbClr val="CCFFCC"/>
                </a:solidFill>
              </a:rPr>
              <a:t>endangered </a:t>
            </a:r>
            <a:r>
              <a:rPr lang="en-US" altLang="en-US" sz="3000" smtClean="0"/>
              <a:t>species list. There are special protection programs and laws made to protect endangered species.</a:t>
            </a:r>
          </a:p>
        </p:txBody>
      </p:sp>
    </p:spTree>
    <p:extLst>
      <p:ext uri="{BB962C8B-B14F-4D97-AF65-F5344CB8AC3E}">
        <p14:creationId xmlns:p14="http://schemas.microsoft.com/office/powerpoint/2010/main" val="13202007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smtClean="0"/>
              <a:t>Endangered Species</a:t>
            </a:r>
          </a:p>
        </p:txBody>
      </p:sp>
      <p:sp>
        <p:nvSpPr>
          <p:cNvPr id="25603" name="Content Placeholder 2"/>
          <p:cNvSpPr>
            <a:spLocks noGrp="1"/>
          </p:cNvSpPr>
          <p:nvPr>
            <p:ph idx="1"/>
          </p:nvPr>
        </p:nvSpPr>
        <p:spPr/>
        <p:txBody>
          <a:bodyPr/>
          <a:lstStyle/>
          <a:p>
            <a:pPr eaLnBrk="1" hangingPunct="1"/>
            <a:r>
              <a:rPr lang="en-US" altLang="en-US" smtClean="0"/>
              <a:t>The loss of an organisms home or </a:t>
            </a:r>
            <a:r>
              <a:rPr lang="en-US" altLang="en-US" smtClean="0">
                <a:solidFill>
                  <a:srgbClr val="CCFFCC"/>
                </a:solidFill>
              </a:rPr>
              <a:t>habitat </a:t>
            </a:r>
            <a:r>
              <a:rPr lang="en-US" altLang="en-US" smtClean="0"/>
              <a:t>is a major reason why species become endangered. Humans cleared land across Canada to build homes, cities, and roads.  </a:t>
            </a:r>
          </a:p>
          <a:p>
            <a:pPr eaLnBrk="1" hangingPunct="1"/>
            <a:r>
              <a:rPr lang="en-US" altLang="en-US" smtClean="0"/>
              <a:t>This has resulted in the loss of natural habitat for many species. </a:t>
            </a:r>
          </a:p>
        </p:txBody>
      </p:sp>
      <p:pic>
        <p:nvPicPr>
          <p:cNvPr id="2867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4191000"/>
            <a:ext cx="2009775"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2999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5603">
                                            <p:txEl>
                                              <p:pRg st="1" end="1"/>
                                            </p:txEl>
                                          </p:spTgt>
                                        </p:tgtEl>
                                        <p:attrNameLst>
                                          <p:attrName>style.visibility</p:attrName>
                                        </p:attrNameLst>
                                      </p:cBhvr>
                                      <p:to>
                                        <p:strVal val="visible"/>
                                      </p:to>
                                    </p:set>
                                    <p:anim calcmode="lin" valueType="num">
                                      <p:cBhvr additive="base">
                                        <p:cTn id="13" dur="5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60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endParaRPr lang="en-US" altLang="en-US" smtClean="0"/>
          </a:p>
        </p:txBody>
      </p:sp>
      <p:sp>
        <p:nvSpPr>
          <p:cNvPr id="29699" name="Content Placeholder 2"/>
          <p:cNvSpPr>
            <a:spLocks noGrp="1"/>
          </p:cNvSpPr>
          <p:nvPr>
            <p:ph idx="1"/>
          </p:nvPr>
        </p:nvSpPr>
        <p:spPr/>
        <p:txBody>
          <a:bodyPr/>
          <a:lstStyle/>
          <a:p>
            <a:pPr eaLnBrk="1" hangingPunct="1"/>
            <a:r>
              <a:rPr lang="en-US" altLang="en-US" b="1" smtClean="0"/>
              <a:t>How Can You Help?</a:t>
            </a:r>
            <a:r>
              <a:rPr lang="en-US" altLang="en-US" smtClean="0"/>
              <a:t/>
            </a:r>
            <a:br>
              <a:rPr lang="en-US" altLang="en-US" smtClean="0"/>
            </a:br>
            <a:r>
              <a:rPr lang="en-US" altLang="en-US" smtClean="0"/>
              <a:t/>
            </a:r>
            <a:br>
              <a:rPr lang="en-US" altLang="en-US" smtClean="0"/>
            </a:br>
            <a:r>
              <a:rPr lang="en-US" altLang="en-US" smtClean="0"/>
              <a:t>Recovery programs are in place or being developed to assist the species with repopulating an area. Volunteering to help is a great way to get personally involved. </a:t>
            </a:r>
          </a:p>
        </p:txBody>
      </p:sp>
    </p:spTree>
    <p:extLst>
      <p:ext uri="{BB962C8B-B14F-4D97-AF65-F5344CB8AC3E}">
        <p14:creationId xmlns:p14="http://schemas.microsoft.com/office/powerpoint/2010/main" val="157200653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ln>
            <a:miter lim="800000"/>
            <a:headEnd/>
            <a:tailEnd/>
          </a:ln>
        </p:spPr>
        <p:txBody>
          <a:bodyPr/>
          <a:lstStyle/>
          <a:p>
            <a:pPr fontAlgn="auto">
              <a:spcAft>
                <a:spcPts val="0"/>
              </a:spcAft>
              <a:defRPr/>
            </a:pPr>
            <a:r>
              <a:rPr lang="en-US" dirty="0" smtClean="0"/>
              <a:t>Environmental Monitoring</a:t>
            </a:r>
            <a:endParaRPr lang="en-US" dirty="0"/>
          </a:p>
        </p:txBody>
      </p:sp>
      <p:sp>
        <p:nvSpPr>
          <p:cNvPr id="3" name="Subtitle 2"/>
          <p:cNvSpPr>
            <a:spLocks noGrp="1"/>
          </p:cNvSpPr>
          <p:nvPr>
            <p:ph type="subTitle" idx="1"/>
          </p:nvPr>
        </p:nvSpPr>
        <p:spPr>
          <a:ln>
            <a:miter lim="800000"/>
            <a:headEnd/>
            <a:tailEnd/>
          </a:ln>
        </p:spPr>
        <p:txBody>
          <a:bodyPr/>
          <a:lstStyle/>
          <a:p>
            <a:pPr fontAlgn="auto">
              <a:spcAft>
                <a:spcPts val="0"/>
              </a:spcAft>
              <a:defRPr/>
            </a:pPr>
            <a:r>
              <a:rPr lang="en-US" dirty="0" smtClean="0"/>
              <a:t>Topic 7</a:t>
            </a:r>
            <a:endParaRPr lang="en-US" dirty="0"/>
          </a:p>
        </p:txBody>
      </p:sp>
    </p:spTree>
    <p:extLst>
      <p:ext uri="{BB962C8B-B14F-4D97-AF65-F5344CB8AC3E}">
        <p14:creationId xmlns:p14="http://schemas.microsoft.com/office/powerpoint/2010/main" val="313751147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smtClean="0"/>
              <a:t>Ecosystem monitoring</a:t>
            </a:r>
          </a:p>
        </p:txBody>
      </p:sp>
      <p:sp>
        <p:nvSpPr>
          <p:cNvPr id="18435" name="Content Placeholder 2"/>
          <p:cNvSpPr>
            <a:spLocks noGrp="1"/>
          </p:cNvSpPr>
          <p:nvPr>
            <p:ph idx="1"/>
          </p:nvPr>
        </p:nvSpPr>
        <p:spPr/>
        <p:txBody>
          <a:bodyPr/>
          <a:lstStyle/>
          <a:p>
            <a:pPr eaLnBrk="1" hangingPunct="1"/>
            <a:r>
              <a:rPr lang="en-US" altLang="en-US" b="1" smtClean="0">
                <a:solidFill>
                  <a:srgbClr val="CCFFCC"/>
                </a:solidFill>
              </a:rPr>
              <a:t>Ecosystem </a:t>
            </a:r>
            <a:r>
              <a:rPr lang="en-US" altLang="en-US" b="1" smtClean="0"/>
              <a:t>monitoring</a:t>
            </a:r>
            <a:r>
              <a:rPr lang="en-US" altLang="en-US" smtClean="0"/>
              <a:t> (also called - </a:t>
            </a:r>
            <a:r>
              <a:rPr lang="en-US" altLang="en-US" b="1" i="1" smtClean="0"/>
              <a:t>environmental monitoring</a:t>
            </a:r>
            <a:r>
              <a:rPr lang="en-US" altLang="en-US" smtClean="0"/>
              <a:t>) is a way to check the condition (health) of an ecosystem.</a:t>
            </a:r>
          </a:p>
          <a:p>
            <a:pPr eaLnBrk="1" hangingPunct="1"/>
            <a:r>
              <a:rPr lang="en-US" altLang="en-US" smtClean="0"/>
              <a:t>  Compares results of </a:t>
            </a:r>
            <a:r>
              <a:rPr lang="en-US" altLang="en-US" smtClean="0">
                <a:solidFill>
                  <a:srgbClr val="FFFF00"/>
                </a:solidFill>
              </a:rPr>
              <a:t>investigations </a:t>
            </a:r>
            <a:r>
              <a:rPr lang="en-US" altLang="en-US" smtClean="0"/>
              <a:t>done at different times. </a:t>
            </a:r>
          </a:p>
          <a:p>
            <a:pPr eaLnBrk="1" hangingPunct="1"/>
            <a:r>
              <a:rPr lang="en-US" altLang="en-US" smtClean="0"/>
              <a:t>Monitoring helps scientists understand impacts of </a:t>
            </a:r>
            <a:r>
              <a:rPr lang="en-US" altLang="en-US" smtClean="0">
                <a:solidFill>
                  <a:srgbClr val="FF6600"/>
                </a:solidFill>
              </a:rPr>
              <a:t>disturbances </a:t>
            </a:r>
            <a:r>
              <a:rPr lang="en-US" altLang="en-US" smtClean="0"/>
              <a:t>and changes - sudden and gradual - in order to try to reverse or reduce the impact. </a:t>
            </a:r>
          </a:p>
          <a:p>
            <a:pPr eaLnBrk="1" hangingPunct="1"/>
            <a:r>
              <a:rPr lang="en-US" altLang="en-US" b="1" smtClean="0"/>
              <a:t>Biotic </a:t>
            </a:r>
            <a:r>
              <a:rPr lang="en-US" altLang="en-US" smtClean="0"/>
              <a:t>and </a:t>
            </a:r>
            <a:r>
              <a:rPr lang="en-US" altLang="en-US" b="1" smtClean="0"/>
              <a:t>abiotic</a:t>
            </a:r>
            <a:r>
              <a:rPr lang="en-US" altLang="en-US" smtClean="0"/>
              <a:t> factors are monitored. </a:t>
            </a:r>
          </a:p>
        </p:txBody>
      </p:sp>
    </p:spTree>
    <p:extLst>
      <p:ext uri="{BB962C8B-B14F-4D97-AF65-F5344CB8AC3E}">
        <p14:creationId xmlns:p14="http://schemas.microsoft.com/office/powerpoint/2010/main" val="28281786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additive="base">
                                        <p:cTn id="7" dur="5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18435">
                                            <p:txEl>
                                              <p:pRg st="1" end="1"/>
                                            </p:txEl>
                                          </p:spTgt>
                                        </p:tgtEl>
                                        <p:attrNameLst>
                                          <p:attrName>style.visibility</p:attrName>
                                        </p:attrNameLst>
                                      </p:cBhvr>
                                      <p:to>
                                        <p:strVal val="visible"/>
                                      </p:to>
                                    </p:set>
                                    <p:anim calcmode="lin" valueType="num">
                                      <p:cBhvr additive="base">
                                        <p:cTn id="13" dur="5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18435">
                                            <p:txEl>
                                              <p:pRg st="2" end="2"/>
                                            </p:txEl>
                                          </p:spTgt>
                                        </p:tgtEl>
                                        <p:attrNameLst>
                                          <p:attrName>style.visibility</p:attrName>
                                        </p:attrNameLst>
                                      </p:cBhvr>
                                      <p:to>
                                        <p:strVal val="visible"/>
                                      </p:to>
                                    </p:set>
                                    <p:anim calcmode="lin" valueType="num">
                                      <p:cBhvr additive="base">
                                        <p:cTn id="19" dur="500" fill="hold"/>
                                        <p:tgtEl>
                                          <p:spTgt spid="184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18435">
                                            <p:txEl>
                                              <p:pRg st="3" end="3"/>
                                            </p:txEl>
                                          </p:spTgt>
                                        </p:tgtEl>
                                        <p:attrNameLst>
                                          <p:attrName>style.visibility</p:attrName>
                                        </p:attrNameLst>
                                      </p:cBhvr>
                                      <p:to>
                                        <p:strVal val="visible"/>
                                      </p:to>
                                    </p:set>
                                    <p:anim calcmode="lin" valueType="num">
                                      <p:cBhvr additive="base">
                                        <p:cTn id="25" dur="500" fill="hold"/>
                                        <p:tgtEl>
                                          <p:spTgt spid="1843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43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Types of Disturbances</a:t>
            </a:r>
          </a:p>
        </p:txBody>
      </p:sp>
      <p:sp>
        <p:nvSpPr>
          <p:cNvPr id="3" name="Content Placeholder 2"/>
          <p:cNvSpPr>
            <a:spLocks noGrp="1"/>
          </p:cNvSpPr>
          <p:nvPr>
            <p:ph idx="1"/>
          </p:nvPr>
        </p:nvSpPr>
        <p:spPr/>
        <p:txBody>
          <a:bodyPr/>
          <a:lstStyle/>
          <a:p>
            <a:r>
              <a:rPr lang="en-US" altLang="en-US" smtClean="0"/>
              <a:t>Gradual Disturbances occur over time</a:t>
            </a:r>
          </a:p>
          <a:p>
            <a:pPr lvl="1"/>
            <a:r>
              <a:rPr lang="en-US" altLang="en-US" smtClean="0"/>
              <a:t>Chemical Weathering</a:t>
            </a:r>
          </a:p>
          <a:p>
            <a:pPr lvl="1"/>
            <a:r>
              <a:rPr lang="en-US" altLang="en-US" smtClean="0"/>
              <a:t>Wind Erosion</a:t>
            </a:r>
          </a:p>
          <a:p>
            <a:pPr lvl="1"/>
            <a:r>
              <a:rPr lang="en-US" altLang="en-US" smtClean="0"/>
              <a:t>Water Erosion</a:t>
            </a:r>
          </a:p>
          <a:p>
            <a:r>
              <a:rPr lang="en-US" altLang="en-US" smtClean="0"/>
              <a:t>Sudden Disturbances occur without warning</a:t>
            </a:r>
          </a:p>
          <a:p>
            <a:pPr lvl="1"/>
            <a:r>
              <a:rPr lang="en-US" altLang="en-US" smtClean="0"/>
              <a:t>Landslide</a:t>
            </a:r>
          </a:p>
          <a:p>
            <a:pPr lvl="1"/>
            <a:r>
              <a:rPr lang="en-US" altLang="en-US" smtClean="0"/>
              <a:t>Tornado</a:t>
            </a:r>
          </a:p>
          <a:p>
            <a:pPr lvl="1"/>
            <a:r>
              <a:rPr lang="en-US" altLang="en-US" smtClean="0"/>
              <a:t>Hurricane</a:t>
            </a:r>
          </a:p>
          <a:p>
            <a:pPr lvl="1"/>
            <a:r>
              <a:rPr lang="en-US" altLang="en-US" smtClean="0"/>
              <a:t>Flash Flood</a:t>
            </a:r>
          </a:p>
        </p:txBody>
      </p:sp>
    </p:spTree>
    <p:extLst>
      <p:ext uri="{BB962C8B-B14F-4D97-AF65-F5344CB8AC3E}">
        <p14:creationId xmlns:p14="http://schemas.microsoft.com/office/powerpoint/2010/main" val="4154040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accel="50000" decel="5000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accel="50000" decel="5000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accel="50000" decel="5000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accel="50000" decel="50000"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accel="50000" decel="50000" fill="hold" grpId="0"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smtClean="0"/>
              <a:t>Ecosystem Monitoring Types</a:t>
            </a:r>
          </a:p>
        </p:txBody>
      </p:sp>
      <p:sp>
        <p:nvSpPr>
          <p:cNvPr id="19459" name="Content Placeholder 2"/>
          <p:cNvSpPr>
            <a:spLocks noGrp="1"/>
          </p:cNvSpPr>
          <p:nvPr>
            <p:ph idx="1"/>
          </p:nvPr>
        </p:nvSpPr>
        <p:spPr/>
        <p:txBody>
          <a:bodyPr/>
          <a:lstStyle/>
          <a:p>
            <a:pPr eaLnBrk="1" hangingPunct="1"/>
            <a:r>
              <a:rPr lang="en-US" altLang="en-US" sz="4500" smtClean="0">
                <a:solidFill>
                  <a:srgbClr val="FFFF00"/>
                </a:solidFill>
              </a:rPr>
              <a:t>Physical</a:t>
            </a:r>
          </a:p>
          <a:p>
            <a:pPr eaLnBrk="1" hangingPunct="1"/>
            <a:r>
              <a:rPr lang="en-US" altLang="en-US" sz="4500" smtClean="0">
                <a:solidFill>
                  <a:srgbClr val="FF0000"/>
                </a:solidFill>
              </a:rPr>
              <a:t>Chemical</a:t>
            </a:r>
          </a:p>
          <a:p>
            <a:pPr eaLnBrk="1" hangingPunct="1"/>
            <a:r>
              <a:rPr lang="en-US" altLang="en-US" sz="4500" smtClean="0">
                <a:solidFill>
                  <a:srgbClr val="CCFFCC"/>
                </a:solidFill>
              </a:rPr>
              <a:t>Biological</a:t>
            </a:r>
          </a:p>
          <a:p>
            <a:pPr eaLnBrk="1" hangingPunct="1"/>
            <a:r>
              <a:rPr lang="en-US" altLang="en-US" sz="4500" smtClean="0">
                <a:solidFill>
                  <a:srgbClr val="0000FF"/>
                </a:solidFill>
              </a:rPr>
              <a:t>Environmental</a:t>
            </a:r>
          </a:p>
        </p:txBody>
      </p:sp>
    </p:spTree>
    <p:extLst>
      <p:ext uri="{BB962C8B-B14F-4D97-AF65-F5344CB8AC3E}">
        <p14:creationId xmlns:p14="http://schemas.microsoft.com/office/powerpoint/2010/main" val="35578750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19459">
                                            <p:txEl>
                                              <p:pRg st="3" end="3"/>
                                            </p:txEl>
                                          </p:spTgt>
                                        </p:tgtEl>
                                        <p:attrNameLst>
                                          <p:attrName>style.visibility</p:attrName>
                                        </p:attrNameLst>
                                      </p:cBhvr>
                                      <p:to>
                                        <p:strVal val="visible"/>
                                      </p:to>
                                    </p:set>
                                    <p:anim calcmode="lin" valueType="num">
                                      <p:cBhvr additive="base">
                                        <p:cTn id="25" dur="5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sz="3700" b="1" smtClean="0">
                <a:solidFill>
                  <a:srgbClr val="FFFF00"/>
                </a:solidFill>
              </a:rPr>
              <a:t>Physical</a:t>
            </a:r>
            <a:r>
              <a:rPr lang="en-US" altLang="en-US" sz="3700" smtClean="0"/>
              <a:t>: uses </a:t>
            </a:r>
            <a:r>
              <a:rPr lang="en-US" altLang="en-US" sz="3700" smtClean="0">
                <a:solidFill>
                  <a:srgbClr val="0000FF"/>
                </a:solidFill>
              </a:rPr>
              <a:t>satellites </a:t>
            </a:r>
            <a:r>
              <a:rPr lang="en-US" altLang="en-US" sz="3700" smtClean="0"/>
              <a:t>to track changes in the landscape over time</a:t>
            </a:r>
          </a:p>
        </p:txBody>
      </p:sp>
      <p:sp>
        <p:nvSpPr>
          <p:cNvPr id="22531" name="Content Placeholder 2"/>
          <p:cNvSpPr>
            <a:spLocks noGrp="1"/>
          </p:cNvSpPr>
          <p:nvPr>
            <p:ph idx="1"/>
          </p:nvPr>
        </p:nvSpPr>
        <p:spPr/>
        <p:txBody>
          <a:bodyPr/>
          <a:lstStyle/>
          <a:p>
            <a:pPr eaLnBrk="1" hangingPunct="1">
              <a:buFont typeface="Wingdings 2" charset="2"/>
              <a:buNone/>
            </a:pPr>
            <a:r>
              <a:rPr lang="en-US" altLang="en-US" smtClean="0"/>
              <a:t> </a:t>
            </a:r>
          </a:p>
          <a:p>
            <a:pPr eaLnBrk="1" hangingPunct="1"/>
            <a:endParaRPr lang="en-US" altLang="en-US" smtClean="0"/>
          </a:p>
        </p:txBody>
      </p:sp>
      <p:pic>
        <p:nvPicPr>
          <p:cNvPr id="2253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7302500" cy="522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65819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sz="3300" b="1" smtClean="0">
                <a:solidFill>
                  <a:srgbClr val="FFFF00"/>
                </a:solidFill>
              </a:rPr>
              <a:t>Environmental</a:t>
            </a:r>
            <a:r>
              <a:rPr lang="en-US" altLang="en-US" sz="3300" smtClean="0">
                <a:solidFill>
                  <a:srgbClr val="FFFF00"/>
                </a:solidFill>
              </a:rPr>
              <a:t> </a:t>
            </a:r>
            <a:r>
              <a:rPr lang="en-US" altLang="en-US" sz="3300" smtClean="0"/>
              <a:t>tracks changes in climate, temperature and </a:t>
            </a:r>
            <a:r>
              <a:rPr lang="en-US" altLang="en-US" sz="3300" smtClean="0">
                <a:solidFill>
                  <a:srgbClr val="CCFFCC"/>
                </a:solidFill>
              </a:rPr>
              <a:t>weather </a:t>
            </a:r>
            <a:r>
              <a:rPr lang="en-US" altLang="en-US" sz="3300" smtClean="0"/>
              <a:t>patterns. </a:t>
            </a:r>
          </a:p>
        </p:txBody>
      </p:sp>
      <p:sp>
        <p:nvSpPr>
          <p:cNvPr id="23555" name="Content Placeholder 2"/>
          <p:cNvSpPr>
            <a:spLocks noGrp="1"/>
          </p:cNvSpPr>
          <p:nvPr>
            <p:ph idx="1"/>
          </p:nvPr>
        </p:nvSpPr>
        <p:spPr/>
        <p:txBody>
          <a:bodyPr/>
          <a:lstStyle/>
          <a:p>
            <a:pPr eaLnBrk="1" hangingPunct="1"/>
            <a:endParaRPr lang="en-US" altLang="en-US" smtClean="0"/>
          </a:p>
        </p:txBody>
      </p:sp>
      <p:pic>
        <p:nvPicPr>
          <p:cNvPr id="2355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3450" y="1854200"/>
            <a:ext cx="4806950" cy="362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38236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sz="2900" b="1" smtClean="0">
                <a:solidFill>
                  <a:srgbClr val="CCFFCC"/>
                </a:solidFill>
              </a:rPr>
              <a:t>Chemical</a:t>
            </a:r>
            <a:r>
              <a:rPr lang="en-US" altLang="en-US" sz="2900" smtClean="0"/>
              <a:t>, assesses the quality of air, soil and </a:t>
            </a:r>
            <a:r>
              <a:rPr lang="en-US" altLang="en-US" sz="2900" smtClean="0">
                <a:solidFill>
                  <a:srgbClr val="FF6600"/>
                </a:solidFill>
              </a:rPr>
              <a:t>water </a:t>
            </a:r>
            <a:r>
              <a:rPr lang="en-US" altLang="en-US" sz="2900" smtClean="0"/>
              <a:t/>
            </a:r>
            <a:br>
              <a:rPr lang="en-US" altLang="en-US" sz="2900" smtClean="0"/>
            </a:br>
            <a:endParaRPr lang="en-US" altLang="en-US" sz="2900" smtClean="0"/>
          </a:p>
        </p:txBody>
      </p:sp>
      <p:sp>
        <p:nvSpPr>
          <p:cNvPr id="24579" name="Content Placeholder 2"/>
          <p:cNvSpPr>
            <a:spLocks noGrp="1"/>
          </p:cNvSpPr>
          <p:nvPr>
            <p:ph idx="1"/>
          </p:nvPr>
        </p:nvSpPr>
        <p:spPr/>
        <p:txBody>
          <a:bodyPr/>
          <a:lstStyle/>
          <a:p>
            <a:pPr eaLnBrk="1" hangingPunct="1"/>
            <a:endParaRPr lang="en-US" altLang="en-US" smtClean="0"/>
          </a:p>
        </p:txBody>
      </p:sp>
      <p:pic>
        <p:nvPicPr>
          <p:cNvPr id="2458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3688" y="1819275"/>
            <a:ext cx="6869112" cy="457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30420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19125" y="701675"/>
            <a:ext cx="7856538" cy="1309688"/>
          </a:xfrm>
        </p:spPr>
        <p:txBody>
          <a:bodyPr/>
          <a:lstStyle/>
          <a:p>
            <a:pPr eaLnBrk="1" hangingPunct="1"/>
            <a:r>
              <a:rPr lang="en-US" altLang="en-US" sz="3100" b="1" smtClean="0">
                <a:solidFill>
                  <a:srgbClr val="FF6600"/>
                </a:solidFill>
              </a:rPr>
              <a:t>Biological</a:t>
            </a:r>
            <a:r>
              <a:rPr lang="en-US" altLang="en-US" sz="3100" smtClean="0"/>
              <a:t>, tracks the changes in organisms or </a:t>
            </a:r>
            <a:r>
              <a:rPr lang="en-US" altLang="en-US" sz="3100" smtClean="0">
                <a:solidFill>
                  <a:srgbClr val="FFFF00"/>
                </a:solidFill>
              </a:rPr>
              <a:t>populations </a:t>
            </a:r>
            <a:r>
              <a:rPr lang="en-US" altLang="en-US" sz="3100" smtClean="0"/>
              <a:t>of organisms</a:t>
            </a:r>
            <a:br>
              <a:rPr lang="en-US" altLang="en-US" sz="3100" smtClean="0"/>
            </a:br>
            <a:endParaRPr lang="en-US" altLang="en-US" sz="3100" smtClean="0"/>
          </a:p>
        </p:txBody>
      </p:sp>
      <p:sp>
        <p:nvSpPr>
          <p:cNvPr id="25603" name="Content Placeholder 2"/>
          <p:cNvSpPr>
            <a:spLocks noGrp="1"/>
          </p:cNvSpPr>
          <p:nvPr>
            <p:ph idx="1"/>
          </p:nvPr>
        </p:nvSpPr>
        <p:spPr/>
        <p:txBody>
          <a:bodyPr/>
          <a:lstStyle/>
          <a:p>
            <a:pPr eaLnBrk="1" hangingPunct="1"/>
            <a:endParaRPr lang="en-US" altLang="en-US" smtClean="0"/>
          </a:p>
        </p:txBody>
      </p:sp>
      <p:pic>
        <p:nvPicPr>
          <p:cNvPr id="2560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2500" y="2011363"/>
            <a:ext cx="50165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1325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When do we monitor?</a:t>
            </a:r>
          </a:p>
        </p:txBody>
      </p:sp>
      <p:sp>
        <p:nvSpPr>
          <p:cNvPr id="24579" name="Content Placeholder 2"/>
          <p:cNvSpPr>
            <a:spLocks noGrp="1"/>
          </p:cNvSpPr>
          <p:nvPr>
            <p:ph idx="1"/>
          </p:nvPr>
        </p:nvSpPr>
        <p:spPr/>
        <p:txBody>
          <a:bodyPr/>
          <a:lstStyle/>
          <a:p>
            <a:pPr eaLnBrk="1" hangingPunct="1"/>
            <a:r>
              <a:rPr lang="en-US" altLang="en-US" b="1" smtClean="0"/>
              <a:t>Environmental monitoring</a:t>
            </a:r>
            <a:r>
              <a:rPr lang="en-US" altLang="en-US" smtClean="0"/>
              <a:t> usually begins </a:t>
            </a:r>
            <a:r>
              <a:rPr lang="en-US" altLang="en-US" smtClean="0">
                <a:solidFill>
                  <a:srgbClr val="FFFF00"/>
                </a:solidFill>
              </a:rPr>
              <a:t>after </a:t>
            </a:r>
            <a:r>
              <a:rPr lang="en-US" altLang="en-US" smtClean="0"/>
              <a:t>a disturbance has taken place. </a:t>
            </a:r>
          </a:p>
          <a:p>
            <a:pPr eaLnBrk="1" hangingPunct="1"/>
            <a:r>
              <a:rPr lang="en-US" altLang="en-US" smtClean="0"/>
              <a:t>It can also begin before a </a:t>
            </a:r>
            <a:r>
              <a:rPr lang="en-US" altLang="en-US" smtClean="0">
                <a:solidFill>
                  <a:srgbClr val="CCFFCC"/>
                </a:solidFill>
              </a:rPr>
              <a:t>known </a:t>
            </a:r>
            <a:r>
              <a:rPr lang="en-US" altLang="en-US" smtClean="0"/>
              <a:t>disturbance occurs. </a:t>
            </a:r>
          </a:p>
          <a:p>
            <a:pPr eaLnBrk="1" hangingPunct="1"/>
            <a:r>
              <a:rPr lang="en-US" altLang="en-US" smtClean="0"/>
              <a:t>A key part of the monitoring program is to provide the </a:t>
            </a:r>
            <a:r>
              <a:rPr lang="en-US" altLang="en-US" smtClean="0">
                <a:solidFill>
                  <a:srgbClr val="FF6600"/>
                </a:solidFill>
              </a:rPr>
              <a:t>evidence </a:t>
            </a:r>
            <a:r>
              <a:rPr lang="en-US" altLang="en-US" smtClean="0"/>
              <a:t>on which environmental decisions can be made to maintain the balance between human needs and the needs of other organisms in the environment. </a:t>
            </a:r>
          </a:p>
          <a:p>
            <a:pPr eaLnBrk="1" hangingPunct="1"/>
            <a:r>
              <a:rPr lang="en-US" altLang="en-US" b="1" smtClean="0">
                <a:solidFill>
                  <a:srgbClr val="0000FF"/>
                </a:solidFill>
              </a:rPr>
              <a:t>Continuous monitoring</a:t>
            </a:r>
            <a:r>
              <a:rPr lang="en-US" altLang="en-US" b="1" smtClean="0"/>
              <a:t> </a:t>
            </a:r>
            <a:r>
              <a:rPr lang="en-US" altLang="en-US" smtClean="0"/>
              <a:t>gives us the scientific data we need to make informed decisions about how we affect the environment over time.</a:t>
            </a:r>
          </a:p>
        </p:txBody>
      </p:sp>
    </p:spTree>
    <p:extLst>
      <p:ext uri="{BB962C8B-B14F-4D97-AF65-F5344CB8AC3E}">
        <p14:creationId xmlns:p14="http://schemas.microsoft.com/office/powerpoint/2010/main" val="26551412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4579">
                                            <p:txEl>
                                              <p:pRg st="1" end="1"/>
                                            </p:txEl>
                                          </p:spTgt>
                                        </p:tgtEl>
                                        <p:attrNameLst>
                                          <p:attrName>style.visibility</p:attrName>
                                        </p:attrNameLst>
                                      </p:cBhvr>
                                      <p:to>
                                        <p:strVal val="visible"/>
                                      </p:to>
                                    </p:set>
                                    <p:anim calcmode="lin" valueType="num">
                                      <p:cBhvr additive="base">
                                        <p:cTn id="13"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5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24579">
                                            <p:txEl>
                                              <p:pRg st="2" end="2"/>
                                            </p:txEl>
                                          </p:spTgt>
                                        </p:tgtEl>
                                        <p:attrNameLst>
                                          <p:attrName>style.visibility</p:attrName>
                                        </p:attrNameLst>
                                      </p:cBhvr>
                                      <p:to>
                                        <p:strVal val="visible"/>
                                      </p:to>
                                    </p:set>
                                    <p:anim calcmode="lin" valueType="num">
                                      <p:cBhvr additive="base">
                                        <p:cTn id="19" dur="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5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24579">
                                            <p:txEl>
                                              <p:pRg st="3" end="3"/>
                                            </p:txEl>
                                          </p:spTgt>
                                        </p:tgtEl>
                                        <p:attrNameLst>
                                          <p:attrName>style.visibility</p:attrName>
                                        </p:attrNameLst>
                                      </p:cBhvr>
                                      <p:to>
                                        <p:strVal val="visible"/>
                                      </p:to>
                                    </p:set>
                                    <p:anim calcmode="lin" valueType="num">
                                      <p:cBhvr additive="base">
                                        <p:cTn id="25" dur="5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57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41350" y="747713"/>
            <a:ext cx="7856538" cy="1309687"/>
          </a:xfrm>
        </p:spPr>
        <p:txBody>
          <a:bodyPr/>
          <a:lstStyle/>
          <a:p>
            <a:pPr eaLnBrk="1" hangingPunct="1"/>
            <a:r>
              <a:rPr lang="en-US" altLang="en-US" sz="3900" b="1" smtClean="0"/>
              <a:t>Long-Term Monitoring Programs</a:t>
            </a:r>
            <a:r>
              <a:rPr lang="en-US" altLang="en-US" sz="3900" smtClean="0"/>
              <a:t/>
            </a:r>
            <a:br>
              <a:rPr lang="en-US" altLang="en-US" sz="3900" smtClean="0"/>
            </a:br>
            <a:endParaRPr lang="en-US" altLang="en-US" sz="3900" smtClean="0"/>
          </a:p>
        </p:txBody>
      </p:sp>
      <p:sp>
        <p:nvSpPr>
          <p:cNvPr id="25603" name="Content Placeholder 2"/>
          <p:cNvSpPr>
            <a:spLocks noGrp="1"/>
          </p:cNvSpPr>
          <p:nvPr>
            <p:ph idx="1"/>
          </p:nvPr>
        </p:nvSpPr>
        <p:spPr/>
        <p:txBody>
          <a:bodyPr/>
          <a:lstStyle/>
          <a:p>
            <a:pPr eaLnBrk="1" hangingPunct="1"/>
            <a:r>
              <a:rPr lang="en-US" altLang="en-US" smtClean="0"/>
              <a:t>Amphibians are very sensitive to environmental change, which makes them an indicator species. By using this </a:t>
            </a:r>
            <a:r>
              <a:rPr lang="en-US" altLang="en-US" smtClean="0">
                <a:solidFill>
                  <a:srgbClr val="0000FF"/>
                </a:solidFill>
              </a:rPr>
              <a:t>indicator </a:t>
            </a:r>
            <a:r>
              <a:rPr lang="en-US" altLang="en-US" smtClean="0"/>
              <a:t>species, scientists all over the word can study the effects of pesticides, acid rain, loss of habitat and introduction of non-native species on these amphibians.</a:t>
            </a:r>
          </a:p>
          <a:p>
            <a:pPr eaLnBrk="1" hangingPunct="1"/>
            <a:r>
              <a:rPr lang="en-US" altLang="en-US" smtClean="0"/>
              <a:t>Long term monitoring provides the most evidence to gather information because you are seeing change over time!</a:t>
            </a:r>
          </a:p>
        </p:txBody>
      </p:sp>
    </p:spTree>
    <p:extLst>
      <p:ext uri="{BB962C8B-B14F-4D97-AF65-F5344CB8AC3E}">
        <p14:creationId xmlns:p14="http://schemas.microsoft.com/office/powerpoint/2010/main" val="10083502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5603">
                                            <p:txEl>
                                              <p:pRg st="1" end="1"/>
                                            </p:txEl>
                                          </p:spTgt>
                                        </p:tgtEl>
                                        <p:attrNameLst>
                                          <p:attrName>style.visibility</p:attrName>
                                        </p:attrNameLst>
                                      </p:cBhvr>
                                      <p:to>
                                        <p:strVal val="visible"/>
                                      </p:to>
                                    </p:set>
                                    <p:anim calcmode="lin" valueType="num">
                                      <p:cBhvr additive="base">
                                        <p:cTn id="13" dur="5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60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smtClean="0"/>
              <a:t>Quality vs. Quantity</a:t>
            </a:r>
          </a:p>
        </p:txBody>
      </p:sp>
      <p:sp>
        <p:nvSpPr>
          <p:cNvPr id="26627" name="Content Placeholder 2"/>
          <p:cNvSpPr>
            <a:spLocks noGrp="1"/>
          </p:cNvSpPr>
          <p:nvPr>
            <p:ph idx="1"/>
          </p:nvPr>
        </p:nvSpPr>
        <p:spPr/>
        <p:txBody>
          <a:bodyPr/>
          <a:lstStyle/>
          <a:p>
            <a:pPr eaLnBrk="1" hangingPunct="1"/>
            <a:r>
              <a:rPr lang="en-US" altLang="en-US" smtClean="0"/>
              <a:t>Monitoring programs may be </a:t>
            </a:r>
          </a:p>
          <a:p>
            <a:pPr eaLnBrk="1" hangingPunct="1"/>
            <a:r>
              <a:rPr lang="en-US" altLang="en-US" b="1" smtClean="0">
                <a:solidFill>
                  <a:srgbClr val="FFFF00"/>
                </a:solidFill>
              </a:rPr>
              <a:t>qualitative</a:t>
            </a:r>
            <a:r>
              <a:rPr lang="en-US" altLang="en-US" smtClean="0"/>
              <a:t>, </a:t>
            </a:r>
          </a:p>
          <a:p>
            <a:pPr eaLnBrk="1" hangingPunct="1"/>
            <a:r>
              <a:rPr lang="en-US" altLang="en-US" b="1" smtClean="0">
                <a:solidFill>
                  <a:srgbClr val="FF6600"/>
                </a:solidFill>
              </a:rPr>
              <a:t>quantitative</a:t>
            </a:r>
            <a:r>
              <a:rPr lang="en-US" altLang="en-US" smtClean="0"/>
              <a:t>. </a:t>
            </a:r>
          </a:p>
          <a:p>
            <a:pPr eaLnBrk="1" hangingPunct="1"/>
            <a:r>
              <a:rPr lang="en-US" altLang="en-US" smtClean="0"/>
              <a:t>Monitoring involves the use of </a:t>
            </a:r>
            <a:r>
              <a:rPr lang="en-US" altLang="en-US" b="1" smtClean="0"/>
              <a:t>indicators</a:t>
            </a:r>
            <a:r>
              <a:rPr lang="en-US" altLang="en-US" smtClean="0"/>
              <a:t>, </a:t>
            </a:r>
            <a:r>
              <a:rPr lang="en-US" altLang="en-US" b="1" smtClean="0"/>
              <a:t>indicator species</a:t>
            </a:r>
            <a:r>
              <a:rPr lang="en-US" altLang="en-US" smtClean="0"/>
              <a:t> or</a:t>
            </a:r>
            <a:r>
              <a:rPr lang="en-US" altLang="en-US" b="1" smtClean="0"/>
              <a:t> indicator communities</a:t>
            </a:r>
            <a:r>
              <a:rPr lang="en-US" altLang="en-US" smtClean="0"/>
              <a:t>. </a:t>
            </a:r>
          </a:p>
          <a:p>
            <a:pPr eaLnBrk="1" hangingPunct="1"/>
            <a:r>
              <a:rPr lang="en-US" altLang="en-US" smtClean="0"/>
              <a:t>The presence or absence of the indicator or of an indicator species or indicator community reflects environmental conditions.</a:t>
            </a:r>
          </a:p>
        </p:txBody>
      </p:sp>
    </p:spTree>
    <p:extLst>
      <p:ext uri="{BB962C8B-B14F-4D97-AF65-F5344CB8AC3E}">
        <p14:creationId xmlns:p14="http://schemas.microsoft.com/office/powerpoint/2010/main" val="14295634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6627">
                                            <p:txEl>
                                              <p:pRg st="1" end="1"/>
                                            </p:txEl>
                                          </p:spTgt>
                                        </p:tgtEl>
                                        <p:attrNameLst>
                                          <p:attrName>style.visibility</p:attrName>
                                        </p:attrNameLst>
                                      </p:cBhvr>
                                      <p:to>
                                        <p:strVal val="visible"/>
                                      </p:to>
                                    </p:set>
                                    <p:anim calcmode="lin" valueType="num">
                                      <p:cBhvr additive="base">
                                        <p:cTn id="13" dur="5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6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 calcmode="lin" valueType="num">
                                      <p:cBhvr additive="base">
                                        <p:cTn id="19" dur="5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6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accel="50000" decel="50000" fill="hold" grpId="0" nodeType="clickEffect">
                                  <p:stCondLst>
                                    <p:cond delay="0"/>
                                  </p:stCondLst>
                                  <p:childTnLst>
                                    <p:set>
                                      <p:cBhvr>
                                        <p:cTn id="24" dur="1" fill="hold">
                                          <p:stCondLst>
                                            <p:cond delay="0"/>
                                          </p:stCondLst>
                                        </p:cTn>
                                        <p:tgtEl>
                                          <p:spTgt spid="26627">
                                            <p:txEl>
                                              <p:pRg st="3" end="3"/>
                                            </p:txEl>
                                          </p:spTgt>
                                        </p:tgtEl>
                                        <p:attrNameLst>
                                          <p:attrName>style.visibility</p:attrName>
                                        </p:attrNameLst>
                                      </p:cBhvr>
                                      <p:to>
                                        <p:strVal val="visible"/>
                                      </p:to>
                                    </p:set>
                                    <p:anim calcmode="lin" valueType="num">
                                      <p:cBhvr additive="base">
                                        <p:cTn id="25" dur="5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6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accel="50000" decel="50000" fill="hold" grpId="0" nodeType="clickEffect">
                                  <p:stCondLst>
                                    <p:cond delay="0"/>
                                  </p:stCondLst>
                                  <p:childTnLst>
                                    <p:set>
                                      <p:cBhvr>
                                        <p:cTn id="30" dur="1" fill="hold">
                                          <p:stCondLst>
                                            <p:cond delay="0"/>
                                          </p:stCondLst>
                                        </p:cTn>
                                        <p:tgtEl>
                                          <p:spTgt spid="26627">
                                            <p:txEl>
                                              <p:pRg st="4" end="4"/>
                                            </p:txEl>
                                          </p:spTgt>
                                        </p:tgtEl>
                                        <p:attrNameLst>
                                          <p:attrName>style.visibility</p:attrName>
                                        </p:attrNameLst>
                                      </p:cBhvr>
                                      <p:to>
                                        <p:strVal val="visible"/>
                                      </p:to>
                                    </p:set>
                                    <p:anim calcmode="lin" valueType="num">
                                      <p:cBhvr additive="base">
                                        <p:cTn id="31" dur="500" fill="hold"/>
                                        <p:tgtEl>
                                          <p:spTgt spid="266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66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en-US" smtClean="0"/>
              <a:t>Baseline Data</a:t>
            </a:r>
          </a:p>
        </p:txBody>
      </p:sp>
      <p:sp>
        <p:nvSpPr>
          <p:cNvPr id="27651" name="Content Placeholder 2"/>
          <p:cNvSpPr>
            <a:spLocks noGrp="1"/>
          </p:cNvSpPr>
          <p:nvPr>
            <p:ph idx="1"/>
          </p:nvPr>
        </p:nvSpPr>
        <p:spPr/>
        <p:txBody>
          <a:bodyPr/>
          <a:lstStyle/>
          <a:p>
            <a:pPr eaLnBrk="1" hangingPunct="1"/>
            <a:r>
              <a:rPr lang="en-US" altLang="en-US" b="1" smtClean="0">
                <a:solidFill>
                  <a:srgbClr val="FF6600"/>
                </a:solidFill>
              </a:rPr>
              <a:t>Baseline Data</a:t>
            </a:r>
            <a:r>
              <a:rPr lang="en-US" altLang="en-US" smtClean="0">
                <a:solidFill>
                  <a:srgbClr val="FF6600"/>
                </a:solidFill>
              </a:rPr>
              <a:t> </a:t>
            </a:r>
            <a:r>
              <a:rPr lang="en-US" altLang="en-US" smtClean="0"/>
              <a:t>gives scientists a </a:t>
            </a:r>
            <a:r>
              <a:rPr lang="en-US" altLang="en-US" smtClean="0">
                <a:solidFill>
                  <a:srgbClr val="CCFFCC"/>
                </a:solidFill>
              </a:rPr>
              <a:t>starting </a:t>
            </a:r>
            <a:r>
              <a:rPr lang="en-US" altLang="en-US" smtClean="0"/>
              <a:t>point to compare changes in the environment. </a:t>
            </a:r>
          </a:p>
          <a:p>
            <a:pPr eaLnBrk="1" hangingPunct="1"/>
            <a:r>
              <a:rPr lang="en-US" altLang="en-US" smtClean="0"/>
              <a:t>Scientists to monitor change use permanent plots, or study areas. The report that provides the data that has been collected - identifying how a certain activity will affect the environment - is called an </a:t>
            </a:r>
            <a:r>
              <a:rPr lang="en-US" altLang="en-US" b="1" smtClean="0"/>
              <a:t>Environmental Impact Assessment</a:t>
            </a:r>
            <a:r>
              <a:rPr lang="en-US" altLang="en-US" smtClean="0"/>
              <a:t>. </a:t>
            </a:r>
          </a:p>
        </p:txBody>
      </p:sp>
    </p:spTree>
    <p:extLst>
      <p:ext uri="{BB962C8B-B14F-4D97-AF65-F5344CB8AC3E}">
        <p14:creationId xmlns:p14="http://schemas.microsoft.com/office/powerpoint/2010/main" val="15496207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additive="base">
                                        <p:cTn id="7"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7651">
                                            <p:txEl>
                                              <p:pRg st="1" end="1"/>
                                            </p:txEl>
                                          </p:spTgt>
                                        </p:tgtEl>
                                        <p:attrNameLst>
                                          <p:attrName>style.visibility</p:attrName>
                                        </p:attrNameLst>
                                      </p:cBhvr>
                                      <p:to>
                                        <p:strVal val="visible"/>
                                      </p:to>
                                    </p:set>
                                    <p:anim calcmode="lin" valueType="num">
                                      <p:cBhvr additive="base">
                                        <p:cTn id="13" dur="5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65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idx="1"/>
          </p:nvPr>
        </p:nvSpPr>
        <p:spPr>
          <a:xfrm>
            <a:off x="457200" y="274638"/>
            <a:ext cx="8229600" cy="4525962"/>
          </a:xfrm>
        </p:spPr>
        <p:txBody>
          <a:bodyPr/>
          <a:lstStyle/>
          <a:p>
            <a:pPr eaLnBrk="1" hangingPunct="1"/>
            <a:r>
              <a:rPr lang="en-US" altLang="en-US" sz="3300" b="1" dirty="0" smtClean="0">
                <a:solidFill>
                  <a:srgbClr val="CCFFCC"/>
                </a:solidFill>
              </a:rPr>
              <a:t>Quadrant Sampling</a:t>
            </a:r>
            <a:r>
              <a:rPr lang="en-US" altLang="en-US" sz="3300" dirty="0" smtClean="0">
                <a:solidFill>
                  <a:srgbClr val="CCFFCC"/>
                </a:solidFill>
              </a:rPr>
              <a:t> </a:t>
            </a:r>
            <a:r>
              <a:rPr lang="en-US" altLang="en-US" sz="3300" dirty="0" smtClean="0"/>
              <a:t>is a technique used to </a:t>
            </a:r>
            <a:r>
              <a:rPr lang="en-US" altLang="en-US" sz="3300" dirty="0" smtClean="0"/>
              <a:t>study a large are. The quadrant is selected </a:t>
            </a:r>
            <a:r>
              <a:rPr lang="en-US" altLang="en-US" sz="3300" dirty="0" smtClean="0"/>
              <a:t>and the species is counted in the quadrant.</a:t>
            </a:r>
          </a:p>
          <a:p>
            <a:pPr eaLnBrk="1" hangingPunct="1"/>
            <a:r>
              <a:rPr lang="en-US" altLang="en-US" sz="3300" dirty="0" smtClean="0"/>
              <a:t>The number of quadrants in the area provides the multiplier to estimate the population of the species in the area.</a:t>
            </a:r>
          </a:p>
        </p:txBody>
      </p:sp>
      <p:graphicFrame>
        <p:nvGraphicFramePr>
          <p:cNvPr id="4" name="Table 3"/>
          <p:cNvGraphicFramePr>
            <a:graphicFrameLocks noGrp="1"/>
          </p:cNvGraphicFramePr>
          <p:nvPr/>
        </p:nvGraphicFramePr>
        <p:xfrm>
          <a:off x="4724400" y="3581400"/>
          <a:ext cx="3276600" cy="3175000"/>
        </p:xfrm>
        <a:graphic>
          <a:graphicData uri="http://schemas.openxmlformats.org/drawingml/2006/table">
            <a:tbl>
              <a:tblPr/>
              <a:tblGrid>
                <a:gridCol w="1638300"/>
                <a:gridCol w="1638300"/>
              </a:tblGrid>
              <a:tr h="1587500">
                <a:tc>
                  <a:txBody>
                    <a:bodyPr/>
                    <a:lstStyle>
                      <a:lvl1pPr eaLnBrk="0" hangingPunct="0">
                        <a:spcBef>
                          <a:spcPts val="2000"/>
                        </a:spcBef>
                        <a:buFont typeface="Wingdings 2" charset="2"/>
                        <a:defRPr sz="2000">
                          <a:solidFill>
                            <a:schemeClr val="tx1"/>
                          </a:solidFill>
                          <a:latin typeface="Corbel" charset="0"/>
                          <a:ea typeface="ＭＳ Ｐゴシック" charset="-128"/>
                        </a:defRPr>
                      </a:lvl1pPr>
                      <a:lvl2pPr marL="37931725" indent="-37474525" eaLnBrk="0" hangingPunct="0">
                        <a:spcBef>
                          <a:spcPts val="600"/>
                        </a:spcBef>
                        <a:buClr>
                          <a:srgbClr val="000000"/>
                        </a:buClr>
                        <a:buFont typeface="Wingdings 2" charset="2"/>
                        <a:defRPr sz="2000">
                          <a:solidFill>
                            <a:schemeClr val="tx1"/>
                          </a:solidFill>
                          <a:latin typeface="Corbel" charset="0"/>
                          <a:ea typeface="ＭＳ Ｐゴシック" charset="-128"/>
                        </a:defRPr>
                      </a:lvl2pPr>
                      <a:lvl3pPr eaLnBrk="0" hangingPunct="0">
                        <a:spcBef>
                          <a:spcPts val="600"/>
                        </a:spcBef>
                        <a:defRPr>
                          <a:solidFill>
                            <a:schemeClr val="tx1"/>
                          </a:solidFill>
                          <a:latin typeface="Corbel" charset="0"/>
                          <a:ea typeface="ＭＳ Ｐゴシック" charset="-128"/>
                        </a:defRPr>
                      </a:lvl3pPr>
                      <a:lvl4pPr eaLnBrk="0" hangingPunct="0">
                        <a:spcBef>
                          <a:spcPts val="600"/>
                        </a:spcBef>
                        <a:defRPr sz="1600">
                          <a:solidFill>
                            <a:schemeClr val="tx1"/>
                          </a:solidFill>
                          <a:latin typeface="Corbel" charset="0"/>
                          <a:ea typeface="ＭＳ Ｐゴシック" charset="-128"/>
                        </a:defRPr>
                      </a:lvl4pPr>
                      <a:lvl5pPr eaLnBrk="0" hangingPunct="0">
                        <a:spcBef>
                          <a:spcPts val="600"/>
                        </a:spcBef>
                        <a:defRPr sz="1600">
                          <a:solidFill>
                            <a:schemeClr val="tx1"/>
                          </a:solidFill>
                          <a:latin typeface="Corbel" charset="0"/>
                          <a:ea typeface="ＭＳ Ｐゴシック" charset="-128"/>
                        </a:defRPr>
                      </a:lvl5pPr>
                      <a:lvl6pPr marL="457200" eaLnBrk="0" fontAlgn="base" hangingPunct="0">
                        <a:spcBef>
                          <a:spcPts val="600"/>
                        </a:spcBef>
                        <a:spcAft>
                          <a:spcPct val="0"/>
                        </a:spcAft>
                        <a:defRPr sz="1600">
                          <a:solidFill>
                            <a:schemeClr val="tx1"/>
                          </a:solidFill>
                          <a:latin typeface="Corbel" charset="0"/>
                          <a:ea typeface="ＭＳ Ｐゴシック" charset="-128"/>
                        </a:defRPr>
                      </a:lvl6pPr>
                      <a:lvl7pPr marL="914400" eaLnBrk="0" fontAlgn="base" hangingPunct="0">
                        <a:spcBef>
                          <a:spcPts val="600"/>
                        </a:spcBef>
                        <a:spcAft>
                          <a:spcPct val="0"/>
                        </a:spcAft>
                        <a:defRPr sz="1600">
                          <a:solidFill>
                            <a:schemeClr val="tx1"/>
                          </a:solidFill>
                          <a:latin typeface="Corbel" charset="0"/>
                          <a:ea typeface="ＭＳ Ｐゴシック" charset="-128"/>
                        </a:defRPr>
                      </a:lvl7pPr>
                      <a:lvl8pPr marL="1371600" eaLnBrk="0" fontAlgn="base" hangingPunct="0">
                        <a:spcBef>
                          <a:spcPts val="600"/>
                        </a:spcBef>
                        <a:spcAft>
                          <a:spcPct val="0"/>
                        </a:spcAft>
                        <a:defRPr sz="1600">
                          <a:solidFill>
                            <a:schemeClr val="tx1"/>
                          </a:solidFill>
                          <a:latin typeface="Corbel" charset="0"/>
                          <a:ea typeface="ＭＳ Ｐゴシック" charset="-128"/>
                        </a:defRPr>
                      </a:lvl8pPr>
                      <a:lvl9pPr marL="1828800" eaLnBrk="0" fontAlgn="base" hangingPunct="0">
                        <a:spcBef>
                          <a:spcPts val="600"/>
                        </a:spcBef>
                        <a:spcAft>
                          <a:spcPct val="0"/>
                        </a:spcAft>
                        <a:defRPr sz="1600">
                          <a:solidFill>
                            <a:schemeClr val="tx1"/>
                          </a:solidFill>
                          <a:latin typeface="Corbe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smtClean="0">
                          <a:ln>
                            <a:noFill/>
                          </a:ln>
                          <a:solidFill>
                            <a:schemeClr val="bg1"/>
                          </a:solidFill>
                          <a:effectLst/>
                          <a:latin typeface="Corbel" charset="0"/>
                          <a:ea typeface="ＭＳ Ｐゴシック" charset="-128"/>
                        </a:rPr>
                        <a:t>X</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smtClean="0">
                          <a:ln>
                            <a:noFill/>
                          </a:ln>
                          <a:solidFill>
                            <a:schemeClr val="bg1"/>
                          </a:solidFill>
                          <a:effectLst/>
                          <a:latin typeface="Corbel" charset="0"/>
                          <a:ea typeface="ＭＳ Ｐゴシック" charset="-128"/>
                        </a:rPr>
                        <a:t>X</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1" i="0" u="none" strike="noStrike" cap="none" normalizeH="0" baseline="0" smtClean="0">
                        <a:ln>
                          <a:noFill/>
                        </a:ln>
                        <a:solidFill>
                          <a:schemeClr val="bg1"/>
                        </a:solidFill>
                        <a:effectLst/>
                        <a:latin typeface="Corbe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smtClean="0">
                          <a:ln>
                            <a:noFill/>
                          </a:ln>
                          <a:solidFill>
                            <a:schemeClr val="bg1"/>
                          </a:solidFill>
                          <a:effectLst/>
                          <a:latin typeface="Corbel" charset="0"/>
                          <a:ea typeface="ＭＳ Ｐゴシック" charset="-128"/>
                        </a:rPr>
                        <a:t>                x</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smtClean="0">
                          <a:ln>
                            <a:noFill/>
                          </a:ln>
                          <a:solidFill>
                            <a:schemeClr val="bg1"/>
                          </a:solidFill>
                          <a:effectLst/>
                          <a:latin typeface="Corbel" charset="0"/>
                          <a:ea typeface="ＭＳ Ｐゴシック" charset="-128"/>
                        </a:rPr>
                        <a:t>     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8000"/>
                    </a:solidFill>
                  </a:tcPr>
                </a:tc>
                <a:tc>
                  <a:txBody>
                    <a:bodyPr/>
                    <a:lstStyle>
                      <a:lvl1pPr eaLnBrk="0" hangingPunct="0">
                        <a:spcBef>
                          <a:spcPts val="2000"/>
                        </a:spcBef>
                        <a:buFont typeface="Wingdings 2" charset="2"/>
                        <a:defRPr sz="2000">
                          <a:solidFill>
                            <a:schemeClr val="tx1"/>
                          </a:solidFill>
                          <a:latin typeface="Corbel" charset="0"/>
                          <a:ea typeface="ＭＳ Ｐゴシック" charset="-128"/>
                        </a:defRPr>
                      </a:lvl1pPr>
                      <a:lvl2pPr marL="37931725" indent="-37474525" eaLnBrk="0" hangingPunct="0">
                        <a:spcBef>
                          <a:spcPts val="600"/>
                        </a:spcBef>
                        <a:buClr>
                          <a:srgbClr val="000000"/>
                        </a:buClr>
                        <a:buFont typeface="Wingdings 2" charset="2"/>
                        <a:defRPr sz="2000">
                          <a:solidFill>
                            <a:schemeClr val="tx1"/>
                          </a:solidFill>
                          <a:latin typeface="Corbel" charset="0"/>
                          <a:ea typeface="ＭＳ Ｐゴシック" charset="-128"/>
                        </a:defRPr>
                      </a:lvl2pPr>
                      <a:lvl3pPr eaLnBrk="0" hangingPunct="0">
                        <a:spcBef>
                          <a:spcPts val="600"/>
                        </a:spcBef>
                        <a:defRPr>
                          <a:solidFill>
                            <a:schemeClr val="tx1"/>
                          </a:solidFill>
                          <a:latin typeface="Corbel" charset="0"/>
                          <a:ea typeface="ＭＳ Ｐゴシック" charset="-128"/>
                        </a:defRPr>
                      </a:lvl3pPr>
                      <a:lvl4pPr eaLnBrk="0" hangingPunct="0">
                        <a:spcBef>
                          <a:spcPts val="600"/>
                        </a:spcBef>
                        <a:defRPr sz="1600">
                          <a:solidFill>
                            <a:schemeClr val="tx1"/>
                          </a:solidFill>
                          <a:latin typeface="Corbel" charset="0"/>
                          <a:ea typeface="ＭＳ Ｐゴシック" charset="-128"/>
                        </a:defRPr>
                      </a:lvl4pPr>
                      <a:lvl5pPr eaLnBrk="0" hangingPunct="0">
                        <a:spcBef>
                          <a:spcPts val="600"/>
                        </a:spcBef>
                        <a:defRPr sz="1600">
                          <a:solidFill>
                            <a:schemeClr val="tx1"/>
                          </a:solidFill>
                          <a:latin typeface="Corbel" charset="0"/>
                          <a:ea typeface="ＭＳ Ｐゴシック" charset="-128"/>
                        </a:defRPr>
                      </a:lvl5pPr>
                      <a:lvl6pPr marL="457200" eaLnBrk="0" fontAlgn="base" hangingPunct="0">
                        <a:spcBef>
                          <a:spcPts val="600"/>
                        </a:spcBef>
                        <a:spcAft>
                          <a:spcPct val="0"/>
                        </a:spcAft>
                        <a:defRPr sz="1600">
                          <a:solidFill>
                            <a:schemeClr val="tx1"/>
                          </a:solidFill>
                          <a:latin typeface="Corbel" charset="0"/>
                          <a:ea typeface="ＭＳ Ｐゴシック" charset="-128"/>
                        </a:defRPr>
                      </a:lvl6pPr>
                      <a:lvl7pPr marL="914400" eaLnBrk="0" fontAlgn="base" hangingPunct="0">
                        <a:spcBef>
                          <a:spcPts val="600"/>
                        </a:spcBef>
                        <a:spcAft>
                          <a:spcPct val="0"/>
                        </a:spcAft>
                        <a:defRPr sz="1600">
                          <a:solidFill>
                            <a:schemeClr val="tx1"/>
                          </a:solidFill>
                          <a:latin typeface="Corbel" charset="0"/>
                          <a:ea typeface="ＭＳ Ｐゴシック" charset="-128"/>
                        </a:defRPr>
                      </a:lvl7pPr>
                      <a:lvl8pPr marL="1371600" eaLnBrk="0" fontAlgn="base" hangingPunct="0">
                        <a:spcBef>
                          <a:spcPts val="600"/>
                        </a:spcBef>
                        <a:spcAft>
                          <a:spcPct val="0"/>
                        </a:spcAft>
                        <a:defRPr sz="1600">
                          <a:solidFill>
                            <a:schemeClr val="tx1"/>
                          </a:solidFill>
                          <a:latin typeface="Corbel" charset="0"/>
                          <a:ea typeface="ＭＳ Ｐゴシック" charset="-128"/>
                        </a:defRPr>
                      </a:lvl8pPr>
                      <a:lvl9pPr marL="1828800" eaLnBrk="0" fontAlgn="base" hangingPunct="0">
                        <a:spcBef>
                          <a:spcPts val="600"/>
                        </a:spcBef>
                        <a:spcAft>
                          <a:spcPct val="0"/>
                        </a:spcAft>
                        <a:defRPr sz="1600">
                          <a:solidFill>
                            <a:schemeClr val="tx1"/>
                          </a:solidFill>
                          <a:latin typeface="Corbe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smtClean="0">
                          <a:ln>
                            <a:noFill/>
                          </a:ln>
                          <a:solidFill>
                            <a:schemeClr val="bg1"/>
                          </a:solidFill>
                          <a:effectLst/>
                          <a:latin typeface="Corbel" charset="0"/>
                          <a:ea typeface="ＭＳ Ｐゴシック" charset="-128"/>
                        </a:rPr>
                        <a:t>              x</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1" i="0" u="none" strike="noStrike" cap="none" normalizeH="0" baseline="0" smtClean="0">
                        <a:ln>
                          <a:noFill/>
                        </a:ln>
                        <a:solidFill>
                          <a:schemeClr val="bg1"/>
                        </a:solidFill>
                        <a:effectLst/>
                        <a:latin typeface="Corbe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1" i="0" u="none" strike="noStrike" cap="none" normalizeH="0" baseline="0" smtClean="0">
                        <a:ln>
                          <a:noFill/>
                        </a:ln>
                        <a:solidFill>
                          <a:schemeClr val="bg1"/>
                        </a:solidFill>
                        <a:effectLst/>
                        <a:latin typeface="Corbe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1" i="0" u="none" strike="noStrike" cap="none" normalizeH="0" baseline="0" smtClean="0">
                        <a:ln>
                          <a:noFill/>
                        </a:ln>
                        <a:solidFill>
                          <a:schemeClr val="bg1"/>
                        </a:solidFill>
                        <a:effectLst/>
                        <a:latin typeface="Corbe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smtClean="0">
                          <a:ln>
                            <a:noFill/>
                          </a:ln>
                          <a:solidFill>
                            <a:schemeClr val="bg1"/>
                          </a:solidFill>
                          <a:effectLst/>
                          <a:latin typeface="Corbel" charset="0"/>
                          <a:ea typeface="ＭＳ Ｐゴシック" charset="-128"/>
                        </a:rPr>
                        <a:t>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8000"/>
                    </a:solidFill>
                  </a:tcPr>
                </a:tc>
              </a:tr>
              <a:tr h="1587500">
                <a:tc>
                  <a:txBody>
                    <a:bodyPr/>
                    <a:lstStyle>
                      <a:lvl1pPr eaLnBrk="0" hangingPunct="0">
                        <a:spcBef>
                          <a:spcPts val="2000"/>
                        </a:spcBef>
                        <a:buFont typeface="Wingdings 2" charset="2"/>
                        <a:defRPr sz="2000">
                          <a:solidFill>
                            <a:schemeClr val="tx1"/>
                          </a:solidFill>
                          <a:latin typeface="Corbel" charset="0"/>
                          <a:ea typeface="ＭＳ Ｐゴシック" charset="-128"/>
                        </a:defRPr>
                      </a:lvl1pPr>
                      <a:lvl2pPr marL="37931725" indent="-37474525" eaLnBrk="0" hangingPunct="0">
                        <a:spcBef>
                          <a:spcPts val="600"/>
                        </a:spcBef>
                        <a:buClr>
                          <a:srgbClr val="000000"/>
                        </a:buClr>
                        <a:buFont typeface="Wingdings 2" charset="2"/>
                        <a:defRPr sz="2000">
                          <a:solidFill>
                            <a:schemeClr val="tx1"/>
                          </a:solidFill>
                          <a:latin typeface="Corbel" charset="0"/>
                          <a:ea typeface="ＭＳ Ｐゴシック" charset="-128"/>
                        </a:defRPr>
                      </a:lvl2pPr>
                      <a:lvl3pPr eaLnBrk="0" hangingPunct="0">
                        <a:spcBef>
                          <a:spcPts val="600"/>
                        </a:spcBef>
                        <a:defRPr>
                          <a:solidFill>
                            <a:schemeClr val="tx1"/>
                          </a:solidFill>
                          <a:latin typeface="Corbel" charset="0"/>
                          <a:ea typeface="ＭＳ Ｐゴシック" charset="-128"/>
                        </a:defRPr>
                      </a:lvl3pPr>
                      <a:lvl4pPr eaLnBrk="0" hangingPunct="0">
                        <a:spcBef>
                          <a:spcPts val="600"/>
                        </a:spcBef>
                        <a:defRPr sz="1600">
                          <a:solidFill>
                            <a:schemeClr val="tx1"/>
                          </a:solidFill>
                          <a:latin typeface="Corbel" charset="0"/>
                          <a:ea typeface="ＭＳ Ｐゴシック" charset="-128"/>
                        </a:defRPr>
                      </a:lvl4pPr>
                      <a:lvl5pPr eaLnBrk="0" hangingPunct="0">
                        <a:spcBef>
                          <a:spcPts val="600"/>
                        </a:spcBef>
                        <a:defRPr sz="1600">
                          <a:solidFill>
                            <a:schemeClr val="tx1"/>
                          </a:solidFill>
                          <a:latin typeface="Corbel" charset="0"/>
                          <a:ea typeface="ＭＳ Ｐゴシック" charset="-128"/>
                        </a:defRPr>
                      </a:lvl5pPr>
                      <a:lvl6pPr marL="457200" eaLnBrk="0" fontAlgn="base" hangingPunct="0">
                        <a:spcBef>
                          <a:spcPts val="600"/>
                        </a:spcBef>
                        <a:spcAft>
                          <a:spcPct val="0"/>
                        </a:spcAft>
                        <a:defRPr sz="1600">
                          <a:solidFill>
                            <a:schemeClr val="tx1"/>
                          </a:solidFill>
                          <a:latin typeface="Corbel" charset="0"/>
                          <a:ea typeface="ＭＳ Ｐゴシック" charset="-128"/>
                        </a:defRPr>
                      </a:lvl6pPr>
                      <a:lvl7pPr marL="914400" eaLnBrk="0" fontAlgn="base" hangingPunct="0">
                        <a:spcBef>
                          <a:spcPts val="600"/>
                        </a:spcBef>
                        <a:spcAft>
                          <a:spcPct val="0"/>
                        </a:spcAft>
                        <a:defRPr sz="1600">
                          <a:solidFill>
                            <a:schemeClr val="tx1"/>
                          </a:solidFill>
                          <a:latin typeface="Corbel" charset="0"/>
                          <a:ea typeface="ＭＳ Ｐゴシック" charset="-128"/>
                        </a:defRPr>
                      </a:lvl7pPr>
                      <a:lvl8pPr marL="1371600" eaLnBrk="0" fontAlgn="base" hangingPunct="0">
                        <a:spcBef>
                          <a:spcPts val="600"/>
                        </a:spcBef>
                        <a:spcAft>
                          <a:spcPct val="0"/>
                        </a:spcAft>
                        <a:defRPr sz="1600">
                          <a:solidFill>
                            <a:schemeClr val="tx1"/>
                          </a:solidFill>
                          <a:latin typeface="Corbel" charset="0"/>
                          <a:ea typeface="ＭＳ Ｐゴシック" charset="-128"/>
                        </a:defRPr>
                      </a:lvl8pPr>
                      <a:lvl9pPr marL="1828800" eaLnBrk="0" fontAlgn="base" hangingPunct="0">
                        <a:spcBef>
                          <a:spcPts val="600"/>
                        </a:spcBef>
                        <a:spcAft>
                          <a:spcPct val="0"/>
                        </a:spcAft>
                        <a:defRPr sz="1600">
                          <a:solidFill>
                            <a:schemeClr val="tx1"/>
                          </a:solidFill>
                          <a:latin typeface="Corbe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bg1"/>
                          </a:solidFill>
                          <a:effectLst/>
                          <a:latin typeface="Corbel" charset="0"/>
                          <a:ea typeface="ＭＳ Ｐゴシック" charset="-128"/>
                        </a:rPr>
                        <a:t>X</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bg1"/>
                          </a:solidFill>
                          <a:effectLst/>
                          <a:latin typeface="Corbel" charset="0"/>
                          <a:ea typeface="ＭＳ Ｐゴシック" charset="-128"/>
                        </a:rPr>
                        <a:t>              x</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bg1"/>
                        </a:solidFill>
                        <a:effectLst/>
                        <a:latin typeface="Corbe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bg1"/>
                          </a:solidFill>
                          <a:effectLst/>
                          <a:latin typeface="Corbel" charset="0"/>
                          <a:ea typeface="ＭＳ Ｐゴシック" charset="-128"/>
                        </a:rPr>
                        <a:t>X                   xx</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8000"/>
                    </a:solidFill>
                  </a:tcPr>
                </a:tc>
                <a:tc>
                  <a:txBody>
                    <a:bodyPr/>
                    <a:lstStyle>
                      <a:lvl1pPr eaLnBrk="0" hangingPunct="0">
                        <a:spcBef>
                          <a:spcPts val="2000"/>
                        </a:spcBef>
                        <a:buFont typeface="Wingdings 2" charset="2"/>
                        <a:defRPr sz="2000">
                          <a:solidFill>
                            <a:schemeClr val="tx1"/>
                          </a:solidFill>
                          <a:latin typeface="Corbel" charset="0"/>
                          <a:ea typeface="ＭＳ Ｐゴシック" charset="-128"/>
                        </a:defRPr>
                      </a:lvl1pPr>
                      <a:lvl2pPr marL="37931725" indent="-37474525" eaLnBrk="0" hangingPunct="0">
                        <a:spcBef>
                          <a:spcPts val="600"/>
                        </a:spcBef>
                        <a:buClr>
                          <a:srgbClr val="000000"/>
                        </a:buClr>
                        <a:buFont typeface="Wingdings 2" charset="2"/>
                        <a:defRPr sz="2000">
                          <a:solidFill>
                            <a:schemeClr val="tx1"/>
                          </a:solidFill>
                          <a:latin typeface="Corbel" charset="0"/>
                          <a:ea typeface="ＭＳ Ｐゴシック" charset="-128"/>
                        </a:defRPr>
                      </a:lvl2pPr>
                      <a:lvl3pPr eaLnBrk="0" hangingPunct="0">
                        <a:spcBef>
                          <a:spcPts val="600"/>
                        </a:spcBef>
                        <a:defRPr>
                          <a:solidFill>
                            <a:schemeClr val="tx1"/>
                          </a:solidFill>
                          <a:latin typeface="Corbel" charset="0"/>
                          <a:ea typeface="ＭＳ Ｐゴシック" charset="-128"/>
                        </a:defRPr>
                      </a:lvl3pPr>
                      <a:lvl4pPr eaLnBrk="0" hangingPunct="0">
                        <a:spcBef>
                          <a:spcPts val="600"/>
                        </a:spcBef>
                        <a:defRPr sz="1600">
                          <a:solidFill>
                            <a:schemeClr val="tx1"/>
                          </a:solidFill>
                          <a:latin typeface="Corbel" charset="0"/>
                          <a:ea typeface="ＭＳ Ｐゴシック" charset="-128"/>
                        </a:defRPr>
                      </a:lvl4pPr>
                      <a:lvl5pPr eaLnBrk="0" hangingPunct="0">
                        <a:spcBef>
                          <a:spcPts val="600"/>
                        </a:spcBef>
                        <a:defRPr sz="1600">
                          <a:solidFill>
                            <a:schemeClr val="tx1"/>
                          </a:solidFill>
                          <a:latin typeface="Corbel" charset="0"/>
                          <a:ea typeface="ＭＳ Ｐゴシック" charset="-128"/>
                        </a:defRPr>
                      </a:lvl5pPr>
                      <a:lvl6pPr marL="457200" eaLnBrk="0" fontAlgn="base" hangingPunct="0">
                        <a:spcBef>
                          <a:spcPts val="600"/>
                        </a:spcBef>
                        <a:spcAft>
                          <a:spcPct val="0"/>
                        </a:spcAft>
                        <a:defRPr sz="1600">
                          <a:solidFill>
                            <a:schemeClr val="tx1"/>
                          </a:solidFill>
                          <a:latin typeface="Corbel" charset="0"/>
                          <a:ea typeface="ＭＳ Ｐゴシック" charset="-128"/>
                        </a:defRPr>
                      </a:lvl6pPr>
                      <a:lvl7pPr marL="914400" eaLnBrk="0" fontAlgn="base" hangingPunct="0">
                        <a:spcBef>
                          <a:spcPts val="600"/>
                        </a:spcBef>
                        <a:spcAft>
                          <a:spcPct val="0"/>
                        </a:spcAft>
                        <a:defRPr sz="1600">
                          <a:solidFill>
                            <a:schemeClr val="tx1"/>
                          </a:solidFill>
                          <a:latin typeface="Corbel" charset="0"/>
                          <a:ea typeface="ＭＳ Ｐゴシック" charset="-128"/>
                        </a:defRPr>
                      </a:lvl7pPr>
                      <a:lvl8pPr marL="1371600" eaLnBrk="0" fontAlgn="base" hangingPunct="0">
                        <a:spcBef>
                          <a:spcPts val="600"/>
                        </a:spcBef>
                        <a:spcAft>
                          <a:spcPct val="0"/>
                        </a:spcAft>
                        <a:defRPr sz="1600">
                          <a:solidFill>
                            <a:schemeClr val="tx1"/>
                          </a:solidFill>
                          <a:latin typeface="Corbel" charset="0"/>
                          <a:ea typeface="ＭＳ Ｐゴシック" charset="-128"/>
                        </a:defRPr>
                      </a:lvl8pPr>
                      <a:lvl9pPr marL="1828800" eaLnBrk="0" fontAlgn="base" hangingPunct="0">
                        <a:spcBef>
                          <a:spcPts val="600"/>
                        </a:spcBef>
                        <a:spcAft>
                          <a:spcPct val="0"/>
                        </a:spcAft>
                        <a:defRPr sz="1600">
                          <a:solidFill>
                            <a:schemeClr val="tx1"/>
                          </a:solidFill>
                          <a:latin typeface="Corbe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bg1"/>
                          </a:solidFill>
                          <a:effectLst/>
                          <a:latin typeface="Corbel" charset="0"/>
                          <a:ea typeface="ＭＳ Ｐゴシック" charset="-128"/>
                        </a:rPr>
                        <a:t>Xxx</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bg1"/>
                        </a:solidFill>
                        <a:effectLst/>
                        <a:latin typeface="Corbe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bg1"/>
                        </a:solidFill>
                        <a:effectLst/>
                        <a:latin typeface="Corbe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bg1"/>
                        </a:solidFill>
                        <a:effectLst/>
                        <a:latin typeface="Corbel"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bg1"/>
                        </a:solidFill>
                        <a:effectLst/>
                        <a:latin typeface="Corbel" charset="0"/>
                        <a:ea typeface="ＭＳ Ｐゴシック"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8000"/>
                    </a:solidFill>
                  </a:tcPr>
                </a:tc>
              </a:tr>
            </a:tbl>
          </a:graphicData>
        </a:graphic>
      </p:graphicFrame>
    </p:spTree>
    <p:extLst>
      <p:ext uri="{BB962C8B-B14F-4D97-AF65-F5344CB8AC3E}">
        <p14:creationId xmlns:p14="http://schemas.microsoft.com/office/powerpoint/2010/main" val="23940758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 calcmode="lin" valueType="num">
                                      <p:cBhvr additive="base">
                                        <p:cTn id="7" dur="500" fill="hold"/>
                                        <p:tgtEl>
                                          <p:spTgt spid="286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6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28675">
                                            <p:txEl>
                                              <p:pRg st="1" end="1"/>
                                            </p:txEl>
                                          </p:spTgt>
                                        </p:tgtEl>
                                        <p:attrNameLst>
                                          <p:attrName>style.visibility</p:attrName>
                                        </p:attrNameLst>
                                      </p:cBhvr>
                                      <p:to>
                                        <p:strVal val="visible"/>
                                      </p:to>
                                    </p:set>
                                    <p:anim calcmode="lin" valueType="num">
                                      <p:cBhvr additive="base">
                                        <p:cTn id="13" dur="5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67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altLang="en-US" sz="4300" smtClean="0"/>
              <a:t>Using Science in Real Ecosystems</a:t>
            </a:r>
          </a:p>
        </p:txBody>
      </p:sp>
      <p:sp>
        <p:nvSpPr>
          <p:cNvPr id="31747" name="Content Placeholder 2"/>
          <p:cNvSpPr>
            <a:spLocks noGrp="1"/>
          </p:cNvSpPr>
          <p:nvPr>
            <p:ph idx="1"/>
          </p:nvPr>
        </p:nvSpPr>
        <p:spPr/>
        <p:txBody>
          <a:bodyPr/>
          <a:lstStyle/>
          <a:p>
            <a:pPr eaLnBrk="1" hangingPunct="1"/>
            <a:r>
              <a:rPr lang="en-US" altLang="en-US" smtClean="0"/>
              <a:t>The </a:t>
            </a:r>
            <a:r>
              <a:rPr lang="en-US" altLang="en-US" b="1" smtClean="0"/>
              <a:t>North River Basins Study</a:t>
            </a:r>
            <a:r>
              <a:rPr lang="en-US" altLang="en-US" smtClean="0"/>
              <a:t> (1991) was designed to see what impact the development of natural resources would have on the ecosystems in the region. The analysis of the results indicated that industries were having a negative impact.</a:t>
            </a:r>
          </a:p>
        </p:txBody>
      </p:sp>
    </p:spTree>
    <p:extLst>
      <p:ext uri="{BB962C8B-B14F-4D97-AF65-F5344CB8AC3E}">
        <p14:creationId xmlns:p14="http://schemas.microsoft.com/office/powerpoint/2010/main" val="404434036"/>
      </p:ext>
    </p:extLst>
  </p:cSld>
  <p:clrMapOvr>
    <a:masterClrMapping/>
  </p:clrMapOvr>
  <p:timing>
    <p:tnLst>
      <p:par>
        <p:cTn id="1" dur="indefinite" restart="never" nodeType="tmRoot"/>
      </p:par>
    </p:tnLst>
  </p:timing>
</p:sld>
</file>

<file path=ppt/theme/_rels/them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theme/_rels/theme7.xml.rels><?xml version="1.0" encoding="UTF-8" standalone="yes"?>
<Relationships xmlns="http://schemas.openxmlformats.org/package/2006/relationships"><Relationship Id="rId1" Type="http://schemas.openxmlformats.org/officeDocument/2006/relationships/image" Target="../media/image19.jpeg"/></Relationships>
</file>

<file path=ppt/theme/theme1.xml><?xml version="1.0" encoding="utf-8"?>
<a:theme xmlns:a="http://schemas.openxmlformats.org/drawingml/2006/main" name="AnimatedSummerIX">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rtist6">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Focus">
  <a:themeElements>
    <a:clrScheme name="Focus">
      <a:dk1>
        <a:sysClr val="windowText" lastClr="000000"/>
      </a:dk1>
      <a:lt1>
        <a:sysClr val="window" lastClr="FFFFFF"/>
      </a:lt1>
      <a:dk2>
        <a:srgbClr val="0064E2"/>
      </a:dk2>
      <a:lt2>
        <a:srgbClr val="B5D2F5"/>
      </a:lt2>
      <a:accent1>
        <a:srgbClr val="FFB91D"/>
      </a:accent1>
      <a:accent2>
        <a:srgbClr val="F97817"/>
      </a:accent2>
      <a:accent3>
        <a:srgbClr val="6DE304"/>
      </a:accent3>
      <a:accent4>
        <a:srgbClr val="FF0000"/>
      </a:accent4>
      <a:accent5>
        <a:srgbClr val="732BEA"/>
      </a:accent5>
      <a:accent6>
        <a:srgbClr val="C913AD"/>
      </a:accent6>
      <a:hlink>
        <a:srgbClr val="FFE400"/>
      </a:hlink>
      <a:folHlink>
        <a:srgbClr val="A3EC62"/>
      </a:folHlink>
    </a:clrScheme>
    <a:fontScheme name="Focus">
      <a:majorFont>
        <a:latin typeface="Corbel"/>
        <a:ea typeface=""/>
        <a:cs typeface=""/>
        <a:font script="Jpan" typeface="ＭＳ ゴシック"/>
      </a:majorFont>
      <a:minorFont>
        <a:latin typeface="Corbel"/>
        <a:ea typeface=""/>
        <a:cs typeface=""/>
        <a:font script="Jpan" typeface="ＭＳ ゴシック"/>
      </a:minorFont>
    </a:fontScheme>
    <a:fmtScheme name="Focus">
      <a:fillStyleLst>
        <a:solidFill>
          <a:schemeClr val="phClr"/>
        </a:solidFill>
        <a:solidFill>
          <a:schemeClr val="phClr"/>
        </a:solidFill>
        <a:solidFill>
          <a:schemeClr val="phClr">
            <a:satMod val="150000"/>
          </a:schemeClr>
        </a:solid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508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101600" dist="63500" dir="4200000" algn="br" rotWithShape="0">
              <a:srgbClr val="000000">
                <a:alpha val="50000"/>
              </a:srgbClr>
            </a:outerShdw>
          </a:effectLst>
        </a:effectStyle>
        <a:effectStyle>
          <a:effectLst>
            <a:glow rad="101600">
              <a:schemeClr val="lt1">
                <a:alpha val="40000"/>
              </a:schemeClr>
            </a:glow>
          </a:effectLst>
          <a:scene3d>
            <a:camera prst="orthographicFront">
              <a:rot lat="0" lon="0" rev="0"/>
            </a:camera>
            <a:lightRig rig="soft" dir="r">
              <a:rot lat="0" lon="0" rev="5400000"/>
            </a:lightRig>
          </a:scene3d>
          <a:sp3d prstMaterial="softmetal">
            <a:bevelT w="31750" h="63500"/>
          </a:sp3d>
        </a:effectStyle>
      </a:effectStyleLst>
      <a:bgFillStyleLst>
        <a:blipFill rotWithShape="1">
          <a:blip xmlns:r="http://schemas.openxmlformats.org/officeDocument/2006/relationships" r:embed="rId1">
            <a:duotone>
              <a:schemeClr val="phClr">
                <a:tint val="80000"/>
                <a:shade val="10000"/>
                <a:satMod val="250000"/>
              </a:schemeClr>
              <a:schemeClr val="phClr">
                <a:tint val="70000"/>
                <a:alpha val="80000"/>
                <a:satMod val="250000"/>
              </a:schemeClr>
            </a:duotone>
          </a:blip>
          <a:stretch/>
        </a:blipFill>
        <a:blipFill rotWithShape="1">
          <a:blip xmlns:r="http://schemas.openxmlformats.org/officeDocument/2006/relationships" r:embed="rId2">
            <a:duotone>
              <a:schemeClr val="phClr">
                <a:tint val="80000"/>
                <a:shade val="10000"/>
                <a:satMod val="250000"/>
              </a:schemeClr>
              <a:schemeClr val="phClr">
                <a:tint val="70000"/>
                <a:alpha val="80000"/>
                <a:satMod val="250000"/>
              </a:schemeClr>
            </a:duotone>
          </a:blip>
          <a:stretch/>
        </a:blipFill>
        <a:blipFill rotWithShape="1">
          <a:blip xmlns:r="http://schemas.openxmlformats.org/officeDocument/2006/relationships" r:embed="rId3">
            <a:duotone>
              <a:schemeClr val="phClr">
                <a:tint val="80000"/>
                <a:shade val="10000"/>
                <a:satMod val="250000"/>
              </a:schemeClr>
              <a:schemeClr val="phClr">
                <a:tint val="70000"/>
                <a:alpha val="80000"/>
                <a:sat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majorFont>
      <a:minorFont>
        <a:latin typeface="Trebuchet MS"/>
        <a:ea typeface=""/>
        <a:cs typeface=""/>
        <a:font script="Jpan" typeface="ＭＳ ゴシック"/>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Expo">
      <a:dk1>
        <a:sysClr val="windowText" lastClr="000000"/>
      </a:dk1>
      <a:lt1>
        <a:sysClr val="window" lastClr="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Exhibit">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Exhibit">
      <a:majorFont>
        <a:latin typeface="Corbel"/>
        <a:ea typeface=""/>
        <a:cs typeface=""/>
        <a:font script="Jpan" typeface="ＭＳ Ｐゴシック"/>
      </a:majorFont>
      <a:minorFont>
        <a:latin typeface="Corbel"/>
        <a:ea typeface=""/>
        <a:cs typeface=""/>
        <a:font script="Jpan" typeface="ＭＳ Ｐゴシック"/>
      </a:minorFont>
    </a:fontScheme>
    <a:fmtScheme name="Exhibit">
      <a:fillStyleLst>
        <a:solidFill>
          <a:schemeClr val="phClr"/>
        </a:solidFill>
        <a:gradFill rotWithShape="1">
          <a:gsLst>
            <a:gs pos="0">
              <a:schemeClr val="phClr">
                <a:tint val="100000"/>
                <a:shade val="50000"/>
                <a:satMod val="110000"/>
                <a:lumMod val="70000"/>
              </a:schemeClr>
            </a:gs>
            <a:gs pos="50000">
              <a:schemeClr val="phClr">
                <a:tint val="80000"/>
                <a:satMod val="135000"/>
              </a:schemeClr>
            </a:gs>
            <a:gs pos="100000">
              <a:schemeClr val="phClr">
                <a:tint val="30000"/>
                <a:satMod val="150000"/>
              </a:schemeClr>
            </a:gs>
          </a:gsLst>
          <a:lin ang="16200000" scaled="1"/>
        </a:gradFill>
        <a:gradFill rotWithShape="1">
          <a:gsLst>
            <a:gs pos="0">
              <a:schemeClr val="phClr">
                <a:shade val="50000"/>
                <a:satMod val="110000"/>
                <a:lumMod val="70000"/>
              </a:schemeClr>
            </a:gs>
            <a:gs pos="65000">
              <a:schemeClr val="phClr">
                <a:shade val="90000"/>
                <a:satMod val="200000"/>
                <a:lumMod val="110000"/>
              </a:schemeClr>
            </a:gs>
            <a:gs pos="100000">
              <a:schemeClr val="phClr">
                <a:tint val="90000"/>
                <a:shade val="100000"/>
                <a:satMod val="250000"/>
                <a:lumMod val="150000"/>
              </a:schemeClr>
            </a:gs>
          </a:gsLst>
          <a:lin ang="16200000" scaled="1"/>
        </a:gradFill>
      </a:fillStyleLst>
      <a:lnStyleLst>
        <a:ln w="31750" cap="flat" cmpd="sng" algn="ctr">
          <a:solidFill>
            <a:schemeClr val="phClr">
              <a:satMod val="105000"/>
            </a:schemeClr>
          </a:solidFill>
          <a:prstDash val="solid"/>
        </a:ln>
        <a:ln w="50800" cap="flat" cmpd="sng" algn="ctr">
          <a:solidFill>
            <a:schemeClr val="phClr">
              <a:alpha val="95000"/>
            </a:schemeClr>
          </a:solidFill>
          <a:prstDash val="solid"/>
        </a:ln>
        <a:ln w="50800" cap="flat" cmpd="sng" algn="ctr">
          <a:solidFill>
            <a:schemeClr val="phClr">
              <a:alpha val="90000"/>
            </a:schemeClr>
          </a:solidFill>
          <a:prstDash val="solid"/>
        </a:ln>
      </a:lnStyleLst>
      <a:effectStyleLst>
        <a:effectStyle>
          <a:effectLst/>
        </a:effectStyle>
        <a:effectStyle>
          <a:effectLst>
            <a:reflection blurRad="12700" stA="25000" endPos="15000" dist="50800" dir="5400000" sy="-100000" rotWithShape="0"/>
          </a:effectLst>
        </a:effectStyle>
        <a:effectStyle>
          <a:effectLst>
            <a:innerShdw blurRad="76200" dist="25400" dir="5400000">
              <a:srgbClr val="FFFFFF">
                <a:alpha val="50000"/>
              </a:srgbClr>
            </a:innerShdw>
            <a:outerShdw blurRad="254000" dist="254000" dir="5400000" sx="90000" sy="-30000" rotWithShape="0">
              <a:srgbClr val="000000">
                <a:alpha val="25000"/>
              </a:srgbClr>
            </a:outerShdw>
          </a:effectLst>
          <a:scene3d>
            <a:camera prst="orthographicFront">
              <a:rot lat="0" lon="0" rev="0"/>
            </a:camera>
            <a:lightRig rig="twoPt" dir="t">
              <a:rot lat="0" lon="0" rev="54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70000"/>
                <a:satMod val="120000"/>
                <a:lumMod val="30000"/>
              </a:schemeClr>
              <a:schemeClr val="phClr">
                <a:tint val="70000"/>
                <a:satMod val="500000"/>
                <a:lumMod val="5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TotalTime>
  <Words>3669</Words>
  <Application>Microsoft Office PowerPoint</Application>
  <PresentationFormat>On-screen Show (4:3)</PresentationFormat>
  <Paragraphs>363</Paragraphs>
  <Slides>99</Slides>
  <Notes>0</Notes>
  <HiddenSlides>0</HiddenSlides>
  <MMClips>2</MMClips>
  <ScaleCrop>false</ScaleCrop>
  <HeadingPairs>
    <vt:vector size="4" baseType="variant">
      <vt:variant>
        <vt:lpstr>Theme</vt:lpstr>
      </vt:variant>
      <vt:variant>
        <vt:i4>7</vt:i4>
      </vt:variant>
      <vt:variant>
        <vt:lpstr>Slide Titles</vt:lpstr>
      </vt:variant>
      <vt:variant>
        <vt:i4>99</vt:i4>
      </vt:variant>
    </vt:vector>
  </HeadingPairs>
  <TitlesOfParts>
    <vt:vector size="106" baseType="lpstr">
      <vt:lpstr>AnimatedSummerIX</vt:lpstr>
      <vt:lpstr>Artist6</vt:lpstr>
      <vt:lpstr>Default Design</vt:lpstr>
      <vt:lpstr>Focus</vt:lpstr>
      <vt:lpstr>Revolution</vt:lpstr>
      <vt:lpstr>Office Theme</vt:lpstr>
      <vt:lpstr>Exhibit</vt:lpstr>
      <vt:lpstr>Interactions Within an Ecosystem</vt:lpstr>
      <vt:lpstr>Ecology</vt:lpstr>
      <vt:lpstr>Swift Foxes</vt:lpstr>
      <vt:lpstr>Needs of Living Things</vt:lpstr>
      <vt:lpstr>Four Basic Needs</vt:lpstr>
      <vt:lpstr>Adaptations</vt:lpstr>
      <vt:lpstr>Types of Adaptations</vt:lpstr>
      <vt:lpstr>Ecosystems</vt:lpstr>
      <vt:lpstr>PowerPoint Presentation</vt:lpstr>
      <vt:lpstr>Interactions in Ecosystems</vt:lpstr>
      <vt:lpstr>Types of Symbiosis</vt:lpstr>
      <vt:lpstr>Mutualism</vt:lpstr>
      <vt:lpstr>PowerPoint Presentation</vt:lpstr>
      <vt:lpstr>Parasitism</vt:lpstr>
      <vt:lpstr>PowerPoint Presentation</vt:lpstr>
      <vt:lpstr>Commensalism</vt:lpstr>
      <vt:lpstr>PowerPoint Presentation</vt:lpstr>
      <vt:lpstr>Commensalism Example</vt:lpstr>
      <vt:lpstr>Impacts on Ecosystems</vt:lpstr>
      <vt:lpstr>PowerPoint Presentation</vt:lpstr>
      <vt:lpstr>Impact Example</vt:lpstr>
      <vt:lpstr>Human Impacts on Ecosystems </vt:lpstr>
      <vt:lpstr>Natural Resources</vt:lpstr>
      <vt:lpstr>PowerPoint Presentation</vt:lpstr>
      <vt:lpstr>People and Nature - A Changing Relationship </vt:lpstr>
      <vt:lpstr>Gathering Food</vt:lpstr>
      <vt:lpstr>Prairie Settlers</vt:lpstr>
      <vt:lpstr>Cattle Feedlots</vt:lpstr>
      <vt:lpstr>When Is a Need a Want?</vt:lpstr>
      <vt:lpstr>PowerPoint Presentation</vt:lpstr>
      <vt:lpstr>PowerPoint Presentation</vt:lpstr>
      <vt:lpstr>DDT</vt:lpstr>
      <vt:lpstr>Environmental Choices</vt:lpstr>
      <vt:lpstr>Sustainability</vt:lpstr>
      <vt:lpstr>Your Ecological Footprint</vt:lpstr>
      <vt:lpstr>PowerPoint Presentation</vt:lpstr>
      <vt:lpstr>Ways to reduce ecological footprint include:</vt:lpstr>
      <vt:lpstr>How Organisms Interact</vt:lpstr>
      <vt:lpstr>Biotic &amp; Abiotic</vt:lpstr>
      <vt:lpstr>PowerPoint Presentation</vt:lpstr>
      <vt:lpstr>Identify the abiotic and biotic components</vt:lpstr>
      <vt:lpstr>PowerPoint Presentation</vt:lpstr>
      <vt:lpstr>The Roles of Organisms in an Ecosystem</vt:lpstr>
      <vt:lpstr>Niches Include: </vt:lpstr>
      <vt:lpstr>Provide an example for the following:</vt:lpstr>
      <vt:lpstr>Food Chain </vt:lpstr>
      <vt:lpstr>PowerPoint Presentation</vt:lpstr>
      <vt:lpstr>Energy Flow </vt:lpstr>
      <vt:lpstr>PowerPoint Presentation</vt:lpstr>
      <vt:lpstr>Food Web</vt:lpstr>
      <vt:lpstr>Food Pyramid</vt:lpstr>
      <vt:lpstr>Biomass</vt:lpstr>
      <vt:lpstr>Decomposers and Scavengers</vt:lpstr>
      <vt:lpstr>Predator and Prey</vt:lpstr>
      <vt:lpstr>PowerPoint Presentation</vt:lpstr>
      <vt:lpstr>PowerPoint Presentation</vt:lpstr>
      <vt:lpstr>Cycles in the Environment</vt:lpstr>
      <vt:lpstr>Overview</vt:lpstr>
      <vt:lpstr> Carbon Cycle</vt:lpstr>
      <vt:lpstr>PowerPoint Presentation</vt:lpstr>
      <vt:lpstr>Water Cycle</vt:lpstr>
      <vt:lpstr>PowerPoint Presentation</vt:lpstr>
      <vt:lpstr>Water Cycle</vt:lpstr>
      <vt:lpstr>PowerPoint Presentation</vt:lpstr>
      <vt:lpstr>Pollution in the Environment  </vt:lpstr>
      <vt:lpstr>PowerPoint Presentation</vt:lpstr>
      <vt:lpstr>Movement of Pollution</vt:lpstr>
      <vt:lpstr>Bioaccumulation </vt:lpstr>
      <vt:lpstr>PowerPoint Presentation</vt:lpstr>
      <vt:lpstr>Succession and Change in Ecosystems</vt:lpstr>
      <vt:lpstr>Succession</vt:lpstr>
      <vt:lpstr>PowerPoint Presentation</vt:lpstr>
      <vt:lpstr>PowerPoint Presentation</vt:lpstr>
      <vt:lpstr>Where Primary Succession Can Occur…</vt:lpstr>
      <vt:lpstr>Secondary Succession</vt:lpstr>
      <vt:lpstr>PowerPoint Presentation</vt:lpstr>
      <vt:lpstr>Changes Caused by Human Activity</vt:lpstr>
      <vt:lpstr>Some Species Adapt Better Than Others</vt:lpstr>
      <vt:lpstr>Pest Control </vt:lpstr>
      <vt:lpstr>Biological Control </vt:lpstr>
      <vt:lpstr>Introduced Species </vt:lpstr>
      <vt:lpstr>Introduced Species </vt:lpstr>
      <vt:lpstr>Species In Danger </vt:lpstr>
      <vt:lpstr>Endangered Species</vt:lpstr>
      <vt:lpstr>PowerPoint Presentation</vt:lpstr>
      <vt:lpstr>Environmental Monitoring</vt:lpstr>
      <vt:lpstr>Ecosystem monitoring</vt:lpstr>
      <vt:lpstr>Types of Disturbances</vt:lpstr>
      <vt:lpstr>Ecosystem Monitoring Types</vt:lpstr>
      <vt:lpstr>Physical: uses satellites to track changes in the landscape over time</vt:lpstr>
      <vt:lpstr>Environmental tracks changes in climate, temperature and weather patterns. </vt:lpstr>
      <vt:lpstr>Chemical, assesses the quality of air, soil and water  </vt:lpstr>
      <vt:lpstr>Biological, tracks the changes in organisms or populations of organisms </vt:lpstr>
      <vt:lpstr>When do we monitor?</vt:lpstr>
      <vt:lpstr>Long-Term Monitoring Programs </vt:lpstr>
      <vt:lpstr>Quality vs. Quantity</vt:lpstr>
      <vt:lpstr>Baseline Data</vt:lpstr>
      <vt:lpstr>PowerPoint Presentation</vt:lpstr>
      <vt:lpstr>Using Science in Real Ecosystems</vt:lpstr>
    </vt:vector>
  </TitlesOfParts>
  <Company>Alberta Learning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Interactions Within an Ecosystem</dc:title>
  <dc:creator>Carol Ayres</dc:creator>
  <cp:lastModifiedBy>Carol Ayres</cp:lastModifiedBy>
  <cp:revision>2</cp:revision>
  <dcterms:created xsi:type="dcterms:W3CDTF">2015-01-30T18:18:07Z</dcterms:created>
  <dcterms:modified xsi:type="dcterms:W3CDTF">2015-01-30T18:27:01Z</dcterms:modified>
</cp:coreProperties>
</file>