
<file path=[Content_Types].xml><?xml version="1.0" encoding="utf-8"?>
<Types xmlns="http://schemas.openxmlformats.org/package/2006/content-types">
  <Override PartName="/ppt/slideMasters/slideMaster3.xml" ContentType="application/vnd.openxmlformats-officedocument.presentationml.slideMaster+xml"/>
  <Override PartName="/ppt/theme/theme5.xml" ContentType="application/vnd.openxmlformats-officedocument.theme+xml"/>
  <Override PartName="/ppt/slideLayouts/slideLayout57.xml" ContentType="application/vnd.openxmlformats-officedocument.presentationml.slideLayout+xml"/>
  <Override PartName="/ppt/tags/tag8.xml" ContentType="application/vnd.openxmlformats-officedocument.presentationml.tags+xml"/>
  <Override PartName="/ppt/slideLayouts/slideLayout46.xml" ContentType="application/vnd.openxmlformats-officedocument.presentationml.slideLayout+xml"/>
  <Override PartName="/ppt/slideLayouts/slideLayout93.xml" ContentType="application/vnd.openxmlformats-officedocument.presentationml.slideLayout+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5.xml" ContentType="application/vnd.openxmlformats-officedocument.presentationml.slideLayout+xml"/>
  <Override PartName="/ppt/slideLayouts/slideLayout53.xml" ContentType="application/vnd.openxmlformats-officedocument.presentationml.slideLayout+xml"/>
  <Override PartName="/ppt/slideLayouts/slideLayout82.xml" ContentType="application/vnd.openxmlformats-officedocument.presentationml.slideLayout+xml"/>
  <Override PartName="/ppt/slideLayouts/slideLayout106.xml" ContentType="application/vnd.openxmlformats-officedocument.presentationml.slideLayout+xml"/>
  <Default Extension="xml" ContentType="application/xml"/>
  <Override PartName="/ppt/slides/slide14.xml" ContentType="application/vnd.openxmlformats-officedocument.presentationml.slide+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slideLayouts/slideLayout42.xml" ContentType="application/vnd.openxmlformats-officedocument.presentationml.slideLayout+xml"/>
  <Override PartName="/ppt/slideLayouts/slideLayout60.xml" ContentType="application/vnd.openxmlformats-officedocument.presentationml.slideLayout+xml"/>
  <Override PartName="/ppt/slideLayouts/slideLayout71.xml" ContentType="application/vnd.openxmlformats-officedocument.presentationml.slideLayout+xml"/>
  <Override PartName="/ppt/tags/tag38.xml" ContentType="application/vnd.openxmlformats-officedocument.presentationml.tags+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slideLayouts/slideLayout102.xml" ContentType="application/vnd.openxmlformats-officedocument.presentationml.slideLayout+xml"/>
  <Override PartName="/ppt/tags/tag16.xml" ContentType="application/vnd.openxmlformats-officedocument.presentationml.tags+xml"/>
  <Override PartName="/ppt/tags/tag27.xml" ContentType="application/vnd.openxmlformats-officedocument.presentationml.tags+xml"/>
  <Override PartName="/ppt/slideMasters/slideMaster8.xml" ContentType="application/vnd.openxmlformats-officedocument.presentationml.slideMaster+xml"/>
  <Override PartName="/ppt/tags/tag34.xml" ContentType="application/vnd.openxmlformats-officedocument.presentationml.tags+xml"/>
  <Override PartName="/ppt/tags/tag12.xml" ContentType="application/vnd.openxmlformats-officedocument.presentationml.tags+xml"/>
  <Override PartName="/ppt/tags/tag23.xml" ContentType="application/vnd.openxmlformats-officedocument.presentationml.tags+xml"/>
  <Override PartName="/ppt/slideMasters/slideMaster4.xml" ContentType="application/vnd.openxmlformats-officedocument.presentationml.slideMaster+xml"/>
  <Override PartName="/ppt/slides/slide9.xml" ContentType="application/vnd.openxmlformats-officedocument.presentationml.slide+xml"/>
  <Override PartName="/ppt/viewProps.xml" ContentType="application/vnd.openxmlformats-officedocument.presentationml.viewProps+xml"/>
  <Override PartName="/ppt/theme/theme6.xml" ContentType="application/vnd.openxmlformats-officedocument.theme+xml"/>
  <Override PartName="/ppt/slideLayouts/slideLayout69.xml" ContentType="application/vnd.openxmlformats-officedocument.presentationml.slideLayout+xml"/>
  <Override PartName="/ppt/slideLayouts/slideLayout87.xml" ContentType="application/vnd.openxmlformats-officedocument.presentationml.slideLayout+xml"/>
  <Override PartName="/ppt/slideLayouts/slideLayout98.xml" ContentType="application/vnd.openxmlformats-officedocument.presentationml.slideLayout+xml"/>
  <Override PartName="/ppt/theme/theme10.xml" ContentType="application/vnd.openxmlformats-officedocument.theme+xml"/>
  <Override PartName="/ppt/tags/tag9.xml" ContentType="application/vnd.openxmlformats-officedocument.presentationml.tags+xml"/>
  <Override PartName="/ppt/tags/tag30.xml" ContentType="application/vnd.openxmlformats-officedocument.presentationml.tag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slideLayouts/slideLayout29.xml" ContentType="application/vnd.openxmlformats-officedocument.presentationml.slideLayout+xml"/>
  <Override PartName="/ppt/slideLayouts/slideLayout58.xml" ContentType="application/vnd.openxmlformats-officedocument.presentationml.slideLayout+xml"/>
  <Override PartName="/ppt/slideLayouts/slideLayout76.xml" ContentType="application/vnd.openxmlformats-officedocument.presentationml.slideLayout+xml"/>
  <Override PartName="/ppt/slides/slide26.xml" ContentType="application/vnd.openxmlformats-officedocument.presentationml.slide+xml"/>
  <Override PartName="/ppt/presProps.xml" ContentType="application/vnd.openxmlformats-officedocument.presentationml.presProps+xml"/>
  <Override PartName="/ppt/slideLayouts/slideLayout18.xml" ContentType="application/vnd.openxmlformats-officedocument.presentationml.slideLayout+xml"/>
  <Override PartName="/ppt/theme/theme2.xml" ContentType="application/vnd.openxmlformats-officedocument.theme+xml"/>
  <Override PartName="/ppt/slideLayouts/slideLayout36.xml" ContentType="application/vnd.openxmlformats-officedocument.presentationml.slideLayout+xml"/>
  <Override PartName="/ppt/slideLayouts/slideLayout47.xml" ContentType="application/vnd.openxmlformats-officedocument.presentationml.slideLayout+xml"/>
  <Override PartName="/ppt/slideLayouts/slideLayout65.xml" ContentType="application/vnd.openxmlformats-officedocument.presentationml.slideLayout+xml"/>
  <Override PartName="/ppt/slideLayouts/slideLayout83.xml" ContentType="application/vnd.openxmlformats-officedocument.presentationml.slideLayout+xml"/>
  <Override PartName="/ppt/slideLayouts/slideLayout94.xml" ContentType="application/vnd.openxmlformats-officedocument.presentationml.slideLayout+xml"/>
  <Override PartName="/ppt/slideLayouts/slideLayout107.xml" ContentType="application/vnd.openxmlformats-officedocument.presentationml.slideLayout+xml"/>
  <Override PartName="/ppt/tags/tag5.xml" ContentType="application/vnd.openxmlformats-officedocument.presentationml.tags+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Override PartName="/ppt/slideLayouts/slideLayout25.xml" ContentType="application/vnd.openxmlformats-officedocument.presentationml.slideLayout+xml"/>
  <Override PartName="/ppt/slideLayouts/slideLayout43.xml" ContentType="application/vnd.openxmlformats-officedocument.presentationml.slideLayout+xml"/>
  <Override PartName="/ppt/slideLayouts/slideLayout54.xml" ContentType="application/vnd.openxmlformats-officedocument.presentationml.slideLayout+xml"/>
  <Override PartName="/ppt/slideLayouts/slideLayout72.xml" ContentType="application/vnd.openxmlformats-officedocument.presentationml.slideLayout+xml"/>
  <Override PartName="/ppt/slideLayouts/slideLayout90.xml" ContentType="application/vnd.openxmlformats-officedocument.presentationml.slideLayout+xml"/>
  <Override PartName="/ppt/presentation.xml" ContentType="application/vnd.openxmlformats-officedocument.presentationml.presentation.main+xml"/>
  <Override PartName="/ppt/slides/slide22.xml" ContentType="application/vnd.openxmlformats-officedocument.presentationml.slide+xml"/>
  <Override PartName="/ppt/tags/tag1.xml" ContentType="application/vnd.openxmlformats-officedocument.presentationml.tags+xml"/>
  <Override PartName="/ppt/slideLayouts/slideLayout14.xml" ContentType="application/vnd.openxmlformats-officedocument.presentationml.slideLayout+xml"/>
  <Override PartName="/ppt/slideLayouts/slideLayout32.xml" ContentType="application/vnd.openxmlformats-officedocument.presentationml.slideLayout+xml"/>
  <Override PartName="/ppt/slideLayouts/slideLayout61.xml" ContentType="application/vnd.openxmlformats-officedocument.presentationml.slideLayout+xml"/>
  <Override PartName="/ppt/slideLayouts/slideLayout103.xml" ContentType="application/vnd.openxmlformats-officedocument.presentationml.slideLayout+xml"/>
  <Override PartName="/ppt/tags/tag28.xml" ContentType="application/vnd.openxmlformats-officedocument.presentationml.tags+xml"/>
  <Override PartName="/docProps/app.xml" ContentType="application/vnd.openxmlformats-officedocument.extended-properties+xml"/>
  <Override PartName="/ppt/slides/slide11.xml" ContentType="application/vnd.openxmlformats-officedocument.presentationml.slide+xml"/>
  <Override PartName="/ppt/slideLayouts/slideLayout21.xml" ContentType="application/vnd.openxmlformats-officedocument.presentationml.slideLayout+xml"/>
  <Override PartName="/ppt/slideLayouts/slideLayout50.xml" ContentType="application/vnd.openxmlformats-officedocument.presentationml.slideLayout+xml"/>
  <Override PartName="/ppt/slideLayouts/slideLayout110.xml" ContentType="application/vnd.openxmlformats-officedocument.presentationml.slideLayout+xml"/>
  <Override PartName="/ppt/tags/tag17.xml" ContentType="application/vnd.openxmlformats-officedocument.presentationml.tags+xml"/>
  <Override PartName="/ppt/tags/tag35.xml" ContentType="application/vnd.openxmlformats-officedocument.presentationml.tags+xml"/>
  <Override PartName="/ppt/slideMasters/slideMaster9.xml" ContentType="application/vnd.openxmlformats-officedocument.presentationml.slideMaster+xml"/>
  <Override PartName="/ppt/slideLayouts/slideLayout10.xml" ContentType="application/vnd.openxmlformats-officedocument.presentationml.slideLayout+xml"/>
  <Override PartName="/ppt/tags/tag24.xml" ContentType="application/vnd.openxmlformats-officedocument.presentationml.tags+xml"/>
  <Override PartName="/ppt/slideLayouts/slideLayout99.xml" ContentType="application/vnd.openxmlformats-officedocument.presentationml.slideLayout+xml"/>
  <Override PartName="/ppt/tags/tag13.xml" ContentType="application/vnd.openxmlformats-officedocument.presentationml.tags+xml"/>
  <Override PartName="/ppt/tags/tag31.xml" ContentType="application/vnd.openxmlformats-officedocument.presentationml.tags+xml"/>
  <Override PartName="/ppt/slideMasters/slideMaster5.xml" ContentType="application/vnd.openxmlformats-officedocument.presentationml.slideMaster+xml"/>
  <Override PartName="/ppt/slideLayouts/slideLayout59.xml" ContentType="application/vnd.openxmlformats-officedocument.presentationml.slideLayout+xml"/>
  <Override PartName="/ppt/theme/theme7.xml" ContentType="application/vnd.openxmlformats-officedocument.theme+xml"/>
  <Override PartName="/ppt/slideLayouts/slideLayout88.xml" ContentType="application/vnd.openxmlformats-officedocument.presentationml.slideLayout+xml"/>
  <Override PartName="/ppt/tags/tag20.xml" ContentType="application/vnd.openxmlformats-officedocument.presentationml.tags+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Layouts/slideLayout48.xml" ContentType="application/vnd.openxmlformats-officedocument.presentationml.slideLayout+xml"/>
  <Override PartName="/ppt/slideLayouts/slideLayout66.xml" ContentType="application/vnd.openxmlformats-officedocument.presentationml.slideLayout+xml"/>
  <Override PartName="/ppt/slideLayouts/slideLayout77.xml" ContentType="application/vnd.openxmlformats-officedocument.presentationml.slideLayout+xml"/>
  <Override PartName="/ppt/slideLayouts/slideLayout95.xml" ContentType="application/vnd.openxmlformats-officedocument.presentationml.slideLayout+xml"/>
  <Override PartName="/ppt/tags/tag6.xml" ContentType="application/vnd.openxmlformats-officedocument.presentationml.tags+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55.xml" ContentType="application/vnd.openxmlformats-officedocument.presentationml.slideLayout+xml"/>
  <Override PartName="/ppt/slideLayouts/slideLayout84.xml" ContentType="application/vnd.openxmlformats-officedocument.presentationml.slideLayout+xml"/>
  <Override PartName="/ppt/slideLayouts/slideLayout108.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slideLayouts/slideLayout44.xml" ContentType="application/vnd.openxmlformats-officedocument.presentationml.slideLayout+xml"/>
  <Override PartName="/ppt/slideLayouts/slideLayout62.xml" ContentType="application/vnd.openxmlformats-officedocument.presentationml.slideLayout+xml"/>
  <Override PartName="/ppt/slideLayouts/slideLayout73.xml" ContentType="application/vnd.openxmlformats-officedocument.presentationml.slideLayout+xml"/>
  <Override PartName="/ppt/slideLayouts/slideLayout91.xml" ContentType="application/vnd.openxmlformats-officedocument.presentationml.slideLayout+xml"/>
  <Override PartName="/ppt/tags/tag2.xml" ContentType="application/vnd.openxmlformats-officedocument.presentationml.tags+xml"/>
  <Default Extension="rels" ContentType="application/vnd.openxmlformats-package.relationships+xml"/>
  <Override PartName="/ppt/slides/slide23.xml" ContentType="application/vnd.openxmlformats-officedocument.presentationml.slide+xml"/>
  <Override PartName="/ppt/slideLayouts/slideLayout22.xml" ContentType="application/vnd.openxmlformats-officedocument.presentationml.slideLayout+xml"/>
  <Override PartName="/ppt/slideLayouts/slideLayout33.xml" ContentType="application/vnd.openxmlformats-officedocument.presentationml.slideLayout+xml"/>
  <Override PartName="/ppt/slideLayouts/slideLayout51.xml" ContentType="application/vnd.openxmlformats-officedocument.presentationml.slideLayout+xml"/>
  <Override PartName="/ppt/slideLayouts/slideLayout80.xml" ContentType="application/vnd.openxmlformats-officedocument.presentationml.slideLayout+xml"/>
  <Override PartName="/ppt/slideLayouts/slideLayout104.xml" ContentType="application/vnd.openxmlformats-officedocument.presentationml.slideLayout+xml"/>
  <Override PartName="/ppt/tags/tag29.xml" ContentType="application/vnd.openxmlformats-officedocument.presentationml.tags+xml"/>
  <Override PartName="/ppt/slides/slide12.xml" ContentType="application/vnd.openxmlformats-officedocument.presentationml.slide+xml"/>
  <Override PartName="/ppt/slideLayouts/slideLayout11.xml" ContentType="application/vnd.openxmlformats-officedocument.presentationml.slideLayout+xml"/>
  <Override PartName="/ppt/slideLayouts/slideLayout40.xml" ContentType="application/vnd.openxmlformats-officedocument.presentationml.slideLayout+xml"/>
  <Override PartName="/ppt/tags/tag18.xml" ContentType="application/vnd.openxmlformats-officedocument.presentationml.tags+xml"/>
  <Override PartName="/ppt/tags/tag36.xml" ContentType="application/vnd.openxmlformats-officedocument.presentationml.tags+xml"/>
  <Override PartName="/ppt/slideLayouts/slideLayout100.xml" ContentType="application/vnd.openxmlformats-officedocument.presentationml.slideLayout+xml"/>
  <Override PartName="/ppt/tags/tag14.xml" ContentType="application/vnd.openxmlformats-officedocument.presentationml.tags+xml"/>
  <Override PartName="/ppt/tags/tag25.xml" ContentType="application/vnd.openxmlformats-officedocument.presentationml.tags+xml"/>
  <Override PartName="/ppt/slideMasters/slideMaster6.xml" ContentType="application/vnd.openxmlformats-officedocument.presentationml.slideMaster+xml"/>
  <Override PartName="/ppt/theme/theme8.xml" ContentType="application/vnd.openxmlformats-officedocument.theme+xml"/>
  <Override PartName="/ppt/slideLayouts/slideLayout89.xml" ContentType="application/vnd.openxmlformats-officedocument.presentationml.slideLayout+xml"/>
  <Override PartName="/ppt/tags/tag32.xml" ContentType="application/vnd.openxmlformats-officedocument.presentationml.tags+xml"/>
  <Override PartName="/ppt/slides/slide7.xml" ContentType="application/vnd.openxmlformats-officedocument.presentationml.slide+xml"/>
  <Override PartName="/ppt/slideLayouts/slideLayout9.xml" ContentType="application/vnd.openxmlformats-officedocument.presentationml.slideLayout+xml"/>
  <Override PartName="/ppt/slideLayouts/slideLayout78.xml" ContentType="application/vnd.openxmlformats-officedocument.presentationml.slideLayout+xml"/>
  <Override PartName="/ppt/tags/tag10.xml" ContentType="application/vnd.openxmlformats-officedocument.presentationml.tags+xml"/>
  <Override PartName="/ppt/tags/tag21.xml" ContentType="application/vnd.openxmlformats-officedocument.presentationml.tags+xml"/>
  <Override PartName="/ppt/slideMasters/slideMaster2.xml" ContentType="application/vnd.openxmlformats-officedocument.presentationml.slideMaster+xml"/>
  <Override PartName="/ppt/slideLayouts/slideLayout38.xml" ContentType="application/vnd.openxmlformats-officedocument.presentationml.slideLayout+xml"/>
  <Override PartName="/ppt/theme/theme4.xml" ContentType="application/vnd.openxmlformats-officedocument.theme+xml"/>
  <Override PartName="/ppt/slideLayouts/slideLayout49.xml" ContentType="application/vnd.openxmlformats-officedocument.presentationml.slideLayout+xml"/>
  <Override PartName="/ppt/slideLayouts/slideLayout67.xml" ContentType="application/vnd.openxmlformats-officedocument.presentationml.slideLayout+xml"/>
  <Override PartName="/ppt/slideLayouts/slideLayout85.xml" ContentType="application/vnd.openxmlformats-officedocument.presentationml.slideLayout+xml"/>
  <Override PartName="/ppt/slideLayouts/slideLayout96.xml" ContentType="application/vnd.openxmlformats-officedocument.presentationml.slideLayout+xml"/>
  <Override PartName="/ppt/slideLayouts/slideLayout109.xml" ContentType="application/vnd.openxmlformats-officedocument.presentationml.slideLayout+xml"/>
  <Override PartName="/ppt/tags/tag7.xml" ContentType="application/vnd.openxmlformats-officedocument.presentationml.tags+xml"/>
  <Override PartName="/ppt/slides/slide3.xml" ContentType="application/vnd.openxmlformats-officedocument.presentationml.slide+xml"/>
  <Override PartName="/ppt/slides/slide17.xml" ContentType="application/vnd.openxmlformats-officedocument.presentationml.slide+xml"/>
  <Override PartName="/ppt/slideLayouts/slideLayout5.xml" ContentType="application/vnd.openxmlformats-officedocument.presentationml.slideLayout+xml"/>
  <Override PartName="/ppt/slideLayouts/slideLayout27.xml" ContentType="application/vnd.openxmlformats-officedocument.presentationml.slideLayout+xml"/>
  <Override PartName="/ppt/slideLayouts/slideLayout45.xml" ContentType="application/vnd.openxmlformats-officedocument.presentationml.slideLayout+xml"/>
  <Override PartName="/ppt/slideLayouts/slideLayout56.xml" ContentType="application/vnd.openxmlformats-officedocument.presentationml.slideLayout+xml"/>
  <Override PartName="/ppt/slideLayouts/slideLayout74.xml" ContentType="application/vnd.openxmlformats-officedocument.presentationml.slideLayout+xml"/>
  <Override PartName="/ppt/slides/slide24.xml" ContentType="application/vnd.openxmlformats-officedocument.presentationml.slide+xml"/>
  <Override PartName="/ppt/slideLayouts/slideLayout16.xml" ContentType="application/vnd.openxmlformats-officedocument.presentationml.slideLayout+xml"/>
  <Default Extension="jpeg" ContentType="image/jpeg"/>
  <Override PartName="/ppt/slideLayouts/slideLayout34.xml" ContentType="application/vnd.openxmlformats-officedocument.presentationml.slideLayout+xml"/>
  <Override PartName="/ppt/slideLayouts/slideLayout63.xml" ContentType="application/vnd.openxmlformats-officedocument.presentationml.slideLayout+xml"/>
  <Override PartName="/ppt/slideLayouts/slideLayout81.xml" ContentType="application/vnd.openxmlformats-officedocument.presentationml.slideLayout+xml"/>
  <Override PartName="/ppt/slideLayouts/slideLayout92.xml" ContentType="application/vnd.openxmlformats-officedocument.presentationml.slideLayout+xml"/>
  <Override PartName="/ppt/slideLayouts/slideLayout105.xml" ContentType="application/vnd.openxmlformats-officedocument.presentationml.slideLayout+xml"/>
  <Override PartName="/ppt/tags/tag3.xml" ContentType="application/vnd.openxmlformats-officedocument.presentationml.tags+xml"/>
  <Override PartName="/ppt/slides/slide13.xml" ContentType="application/vnd.openxmlformats-officedocument.presentationml.slide+xml"/>
  <Override PartName="/ppt/slideLayouts/slideLayout1.xml" ContentType="application/vnd.openxmlformats-officedocument.presentationml.slideLayout+xml"/>
  <Override PartName="/ppt/slideLayouts/slideLayout23.xml" ContentType="application/vnd.openxmlformats-officedocument.presentationml.slideLayout+xml"/>
  <Override PartName="/ppt/slideLayouts/slideLayout41.xml" ContentType="application/vnd.openxmlformats-officedocument.presentationml.slideLayout+xml"/>
  <Override PartName="/ppt/slideLayouts/slideLayout52.xml" ContentType="application/vnd.openxmlformats-officedocument.presentationml.slideLayout+xml"/>
  <Override PartName="/ppt/slideLayouts/slideLayout70.xml" ContentType="application/vnd.openxmlformats-officedocument.presentationml.slideLayout+xml"/>
  <Override PartName="/ppt/tags/tag19.xml" ContentType="application/vnd.openxmlformats-officedocument.presentationml.tags+xml"/>
  <Override PartName="/ppt/tags/tag37.xml" ContentType="application/vnd.openxmlformats-officedocument.presentationml.tags+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30.xml" ContentType="application/vnd.openxmlformats-officedocument.presentationml.slideLayout+xml"/>
  <Override PartName="/ppt/slideLayouts/slideLayout101.xml" ContentType="application/vnd.openxmlformats-officedocument.presentationml.slideLayout+xml"/>
  <Override PartName="/ppt/tags/tag26.xml" ContentType="application/vnd.openxmlformats-officedocument.presentationml.tags+xml"/>
  <Override PartName="/ppt/tags/tag15.xml" ContentType="application/vnd.openxmlformats-officedocument.presentationml.tags+xml"/>
  <Override PartName="/ppt/tags/tag33.xml" ContentType="application/vnd.openxmlformats-officedocument.presentationml.tags+xml"/>
  <Override PartName="/ppt/slideMasters/slideMaster7.xml" ContentType="application/vnd.openxmlformats-officedocument.presentationml.slideMaster+xml"/>
  <Override PartName="/ppt/slideMasters/slideMaster10.xml" ContentType="application/vnd.openxmlformats-officedocument.presentationml.slideMaster+xml"/>
  <Override PartName="/ppt/theme/theme9.xml" ContentType="application/vnd.openxmlformats-officedocument.theme+xml"/>
  <Override PartName="/ppt/tags/tag22.xml" ContentType="application/vnd.openxmlformats-officedocument.presentationml.tags+xml"/>
  <Override PartName="/ppt/slides/slide8.xml" ContentType="application/vnd.openxmlformats-officedocument.presentationml.slide+xml"/>
  <Override PartName="/ppt/slideLayouts/slideLayout68.xml" ContentType="application/vnd.openxmlformats-officedocument.presentationml.slideLayout+xml"/>
  <Override PartName="/ppt/slideLayouts/slideLayout79.xml" ContentType="application/vnd.openxmlformats-officedocument.presentationml.slideLayout+xml"/>
  <Override PartName="/ppt/slideLayouts/slideLayout97.xml" ContentType="application/vnd.openxmlformats-officedocument.presentationml.slideLayout+xml"/>
  <Override PartName="/ppt/tags/tag11.xml" ContentType="application/vnd.openxmlformats-officedocument.presentationml.tags+xml"/>
  <Override PartName="/ppt/slideLayouts/slideLayout39.xml" ContentType="application/vnd.openxmlformats-officedocument.presentationml.slideLayout+xml"/>
  <Override PartName="/ppt/slideLayouts/slideLayout86.xml" ContentType="application/vnd.openxmlformats-officedocument.presentationml.slideLayout+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slideLayouts/slideLayout64.xml" ContentType="application/vnd.openxmlformats-officedocument.presentationml.slideLayout+xml"/>
  <Override PartName="/ppt/slideLayouts/slideLayout75.xml" ContentType="application/vnd.openxmlformats-officedocument.presentationml.slideLayout+xml"/>
  <Override PartName="/ppt/tags/tag4.xml" ContentType="application/vnd.openxmlformats-officedocument.presentationml.tag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1" r:id="rId1"/>
    <p:sldMasterId id="2147483652" r:id="rId2"/>
    <p:sldMasterId id="2147483650" r:id="rId3"/>
    <p:sldMasterId id="2147483653" r:id="rId4"/>
    <p:sldMasterId id="2147483654" r:id="rId5"/>
    <p:sldMasterId id="2147483655" r:id="rId6"/>
    <p:sldMasterId id="2147483656" r:id="rId7"/>
    <p:sldMasterId id="2147483657" r:id="rId8"/>
    <p:sldMasterId id="2147483658" r:id="rId9"/>
    <p:sldMasterId id="2147483659" r:id="rId10"/>
  </p:sldMasterIdLst>
  <p:sldIdLst>
    <p:sldId id="282" r:id="rId11"/>
    <p:sldId id="257" r:id="rId12"/>
    <p:sldId id="303" r:id="rId13"/>
    <p:sldId id="304" r:id="rId14"/>
    <p:sldId id="305" r:id="rId15"/>
    <p:sldId id="306" r:id="rId16"/>
    <p:sldId id="307" r:id="rId17"/>
    <p:sldId id="315" r:id="rId18"/>
    <p:sldId id="258" r:id="rId19"/>
    <p:sldId id="290" r:id="rId20"/>
    <p:sldId id="259" r:id="rId21"/>
    <p:sldId id="288" r:id="rId22"/>
    <p:sldId id="310" r:id="rId23"/>
    <p:sldId id="260" r:id="rId24"/>
    <p:sldId id="261" r:id="rId25"/>
    <p:sldId id="309" r:id="rId26"/>
    <p:sldId id="317" r:id="rId27"/>
    <p:sldId id="263" r:id="rId28"/>
    <p:sldId id="316" r:id="rId29"/>
    <p:sldId id="308" r:id="rId30"/>
    <p:sldId id="321" r:id="rId31"/>
    <p:sldId id="322" r:id="rId32"/>
    <p:sldId id="323" r:id="rId33"/>
    <p:sldId id="318" r:id="rId34"/>
    <p:sldId id="320" r:id="rId35"/>
    <p:sldId id="275" r:id="rId36"/>
  </p:sldIdLst>
  <p:sldSz cx="9144000" cy="6858000" type="screen4x3"/>
  <p:notesSz cx="6858000" cy="9144000"/>
  <p:custDataLst>
    <p:tags r:id="rId37"/>
  </p:custDataLst>
  <p:defaultTextStyle>
    <a:defPPr>
      <a:defRPr lang="en-US"/>
    </a:defPPr>
    <a:lvl1pPr algn="l" rtl="0" fontAlgn="base">
      <a:spcBef>
        <a:spcPct val="0"/>
      </a:spcBef>
      <a:spcAft>
        <a:spcPct val="0"/>
      </a:spcAft>
      <a:defRPr kern="1200">
        <a:solidFill>
          <a:schemeClr val="tx1"/>
        </a:solidFill>
        <a:latin typeface="Arial" pitchFamily="34" charset="0"/>
        <a:ea typeface="+mn-ea"/>
        <a:cs typeface="+mn-cs"/>
      </a:defRPr>
    </a:lvl1pPr>
    <a:lvl2pPr marL="457200" algn="l" rtl="0" fontAlgn="base">
      <a:spcBef>
        <a:spcPct val="0"/>
      </a:spcBef>
      <a:spcAft>
        <a:spcPct val="0"/>
      </a:spcAft>
      <a:defRPr kern="1200">
        <a:solidFill>
          <a:schemeClr val="tx1"/>
        </a:solidFill>
        <a:latin typeface="Arial" pitchFamily="34" charset="0"/>
        <a:ea typeface="+mn-ea"/>
        <a:cs typeface="+mn-cs"/>
      </a:defRPr>
    </a:lvl2pPr>
    <a:lvl3pPr marL="914400" algn="l" rtl="0" fontAlgn="base">
      <a:spcBef>
        <a:spcPct val="0"/>
      </a:spcBef>
      <a:spcAft>
        <a:spcPct val="0"/>
      </a:spcAft>
      <a:defRPr kern="1200">
        <a:solidFill>
          <a:schemeClr val="tx1"/>
        </a:solidFill>
        <a:latin typeface="Arial" pitchFamily="34" charset="0"/>
        <a:ea typeface="+mn-ea"/>
        <a:cs typeface="+mn-cs"/>
      </a:defRPr>
    </a:lvl3pPr>
    <a:lvl4pPr marL="1371600" algn="l" rtl="0" fontAlgn="base">
      <a:spcBef>
        <a:spcPct val="0"/>
      </a:spcBef>
      <a:spcAft>
        <a:spcPct val="0"/>
      </a:spcAft>
      <a:defRPr kern="1200">
        <a:solidFill>
          <a:schemeClr val="tx1"/>
        </a:solidFill>
        <a:latin typeface="Arial" pitchFamily="34" charset="0"/>
        <a:ea typeface="+mn-ea"/>
        <a:cs typeface="+mn-cs"/>
      </a:defRPr>
    </a:lvl4pPr>
    <a:lvl5pPr marL="1828800" algn="l" rtl="0" fontAlgn="base">
      <a:spcBef>
        <a:spcPct val="0"/>
      </a:spcBef>
      <a:spcAft>
        <a:spcPct val="0"/>
      </a:spcAft>
      <a:defRPr kern="1200">
        <a:solidFill>
          <a:schemeClr val="tx1"/>
        </a:solidFill>
        <a:latin typeface="Arial" pitchFamily="34" charset="0"/>
        <a:ea typeface="+mn-ea"/>
        <a:cs typeface="+mn-cs"/>
      </a:defRPr>
    </a:lvl5pPr>
    <a:lvl6pPr marL="2286000" algn="l" defTabSz="914400" rtl="0" eaLnBrk="1" latinLnBrk="0" hangingPunct="1">
      <a:defRPr kern="1200">
        <a:solidFill>
          <a:schemeClr val="tx1"/>
        </a:solidFill>
        <a:latin typeface="Arial" pitchFamily="34" charset="0"/>
        <a:ea typeface="+mn-ea"/>
        <a:cs typeface="+mn-cs"/>
      </a:defRPr>
    </a:lvl6pPr>
    <a:lvl7pPr marL="2743200" algn="l" defTabSz="914400" rtl="0" eaLnBrk="1" latinLnBrk="0" hangingPunct="1">
      <a:defRPr kern="1200">
        <a:solidFill>
          <a:schemeClr val="tx1"/>
        </a:solidFill>
        <a:latin typeface="Arial" pitchFamily="34" charset="0"/>
        <a:ea typeface="+mn-ea"/>
        <a:cs typeface="+mn-cs"/>
      </a:defRPr>
    </a:lvl7pPr>
    <a:lvl8pPr marL="3200400" algn="l" defTabSz="914400" rtl="0" eaLnBrk="1" latinLnBrk="0" hangingPunct="1">
      <a:defRPr kern="1200">
        <a:solidFill>
          <a:schemeClr val="tx1"/>
        </a:solidFill>
        <a:latin typeface="Arial" pitchFamily="34" charset="0"/>
        <a:ea typeface="+mn-ea"/>
        <a:cs typeface="+mn-cs"/>
      </a:defRPr>
    </a:lvl8pPr>
    <a:lvl9pPr marL="3657600" algn="l" defTabSz="914400" rtl="0" eaLnBrk="1" latinLnBrk="0" hangingPunct="1">
      <a:defRPr kern="1200">
        <a:solidFill>
          <a:schemeClr val="tx1"/>
        </a:solidFill>
        <a:latin typeface="Arial"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539D"/>
    <a:srgbClr val="F8FAA4"/>
    <a:srgbClr val="EC1D24"/>
    <a:srgbClr val="5B57A6"/>
    <a:srgbClr val="18984C"/>
    <a:srgbClr val="13773B"/>
    <a:srgbClr val="1BAE5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274" autoAdjust="0"/>
    <p:restoredTop sz="94686" autoAdjust="0"/>
  </p:normalViewPr>
  <p:slideViewPr>
    <p:cSldViewPr>
      <p:cViewPr>
        <p:scale>
          <a:sx n="50" d="100"/>
          <a:sy n="50" d="100"/>
        </p:scale>
        <p:origin x="-1188" y="-594"/>
      </p:cViewPr>
      <p:guideLst>
        <p:guide orient="horz" pos="2160"/>
        <p:guide pos="2880"/>
      </p:guideLst>
    </p:cSldViewPr>
  </p:slideViewPr>
  <p:outlineViewPr>
    <p:cViewPr>
      <p:scale>
        <a:sx n="75" d="100"/>
        <a:sy n="75" d="100"/>
      </p:scale>
      <p:origin x="0" y="0"/>
    </p:cViewPr>
  </p:outlineViewPr>
  <p:notesTextViewPr>
    <p:cViewPr>
      <p:scale>
        <a:sx n="100" d="100"/>
        <a:sy n="100" d="100"/>
      </p:scale>
      <p:origin x="0" y="0"/>
    </p:cViewPr>
  </p:notesTextViewPr>
  <p:sorterViewPr>
    <p:cViewPr>
      <p:scale>
        <a:sx n="100" d="100"/>
        <a:sy n="100"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9" Type="http://schemas.openxmlformats.org/officeDocument/2006/relationships/viewProps" Target="viewProps.xml"/><Relationship Id="rId3" Type="http://schemas.openxmlformats.org/officeDocument/2006/relationships/slideMaster" Target="slideMasters/slideMaster3.xml"/><Relationship Id="rId21" Type="http://schemas.openxmlformats.org/officeDocument/2006/relationships/slide" Target="slides/slide11.xml"/><Relationship Id="rId34" Type="http://schemas.openxmlformats.org/officeDocument/2006/relationships/slide" Target="slides/slide24.xml"/><Relationship Id="rId7" Type="http://schemas.openxmlformats.org/officeDocument/2006/relationships/slideMaster" Target="slideMasters/slideMaster7.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6.xml"/><Relationship Id="rId20" Type="http://schemas.openxmlformats.org/officeDocument/2006/relationships/slide" Target="slides/slide10.xml"/><Relationship Id="rId29" Type="http://schemas.openxmlformats.org/officeDocument/2006/relationships/slide" Target="slides/slide19.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slide" Target="slides/slide22.xml"/><Relationship Id="rId37" Type="http://schemas.openxmlformats.org/officeDocument/2006/relationships/tags" Target="tags/tag1.xml"/><Relationship Id="rId40"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slide" Target="slides/slide26.xml"/><Relationship Id="rId10" Type="http://schemas.openxmlformats.org/officeDocument/2006/relationships/slideMaster" Target="slideMasters/slideMaster10.xml"/><Relationship Id="rId19" Type="http://schemas.openxmlformats.org/officeDocument/2006/relationships/slide" Target="slides/slide9.xml"/><Relationship Id="rId31" Type="http://schemas.openxmlformats.org/officeDocument/2006/relationships/slide" Target="slides/slide21.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slide" Target="slides/slide2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72300" y="1600200"/>
            <a:ext cx="2171700" cy="553561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6362700" cy="553561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72300" y="1600200"/>
            <a:ext cx="2171700" cy="553561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6362700" cy="553561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72300" y="1600200"/>
            <a:ext cx="2171700" cy="553561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6362700" cy="553561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72300" y="1600200"/>
            <a:ext cx="2171700" cy="553561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6362700" cy="553561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72300" y="1600200"/>
            <a:ext cx="2171700" cy="553561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6362700" cy="553561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72300" y="1600200"/>
            <a:ext cx="2171700" cy="553561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6362700" cy="553561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72300" y="1600200"/>
            <a:ext cx="2171700" cy="553561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6362700" cy="553561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72300" y="1600200"/>
            <a:ext cx="2171700" cy="553561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6362700" cy="553561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72300" y="1600200"/>
            <a:ext cx="2171700" cy="553561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6362700" cy="553561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72300" y="1600200"/>
            <a:ext cx="2171700" cy="553561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6362700" cy="553561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18" Type="http://schemas.openxmlformats.org/officeDocument/2006/relationships/image" Target="../media/image6.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17" Type="http://schemas.openxmlformats.org/officeDocument/2006/relationships/image" Target="../media/image5.png"/><Relationship Id="rId2" Type="http://schemas.openxmlformats.org/officeDocument/2006/relationships/slideLayout" Target="../slideLayouts/slideLayout2.xml"/><Relationship Id="rId16"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19" Type="http://schemas.openxmlformats.org/officeDocument/2006/relationships/image" Target="../media/image7.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8.png"/><Relationship Id="rId18" Type="http://schemas.openxmlformats.org/officeDocument/2006/relationships/slide" Target="../slides/slide2.xml"/><Relationship Id="rId3" Type="http://schemas.openxmlformats.org/officeDocument/2006/relationships/slideLayout" Target="../slideLayouts/slideLayout14.xml"/><Relationship Id="rId21" Type="http://schemas.openxmlformats.org/officeDocument/2006/relationships/image" Target="../media/image7.png"/><Relationship Id="rId7" Type="http://schemas.openxmlformats.org/officeDocument/2006/relationships/slideLayout" Target="../slideLayouts/slideLayout18.xml"/><Relationship Id="rId12" Type="http://schemas.openxmlformats.org/officeDocument/2006/relationships/theme" Target="../theme/theme2.xml"/><Relationship Id="rId17" Type="http://schemas.openxmlformats.org/officeDocument/2006/relationships/image" Target="../media/image10.png"/><Relationship Id="rId2" Type="http://schemas.openxmlformats.org/officeDocument/2006/relationships/slideLayout" Target="../slideLayouts/slideLayout13.xml"/><Relationship Id="rId16" Type="http://schemas.openxmlformats.org/officeDocument/2006/relationships/image" Target="../media/image3.png"/><Relationship Id="rId20" Type="http://schemas.openxmlformats.org/officeDocument/2006/relationships/image" Target="../media/image6.png"/><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image" Target="../media/image1.png"/><Relationship Id="rId10" Type="http://schemas.openxmlformats.org/officeDocument/2006/relationships/slideLayout" Target="../slideLayouts/slideLayout21.xml"/><Relationship Id="rId19" Type="http://schemas.openxmlformats.org/officeDocument/2006/relationships/image" Target="../media/image11.png"/><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9.jpe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png"/><Relationship Id="rId18" Type="http://schemas.openxmlformats.org/officeDocument/2006/relationships/image" Target="../media/image6.pn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17" Type="http://schemas.openxmlformats.org/officeDocument/2006/relationships/image" Target="../media/image11.png"/><Relationship Id="rId2" Type="http://schemas.openxmlformats.org/officeDocument/2006/relationships/slideLayout" Target="../slideLayouts/slideLayout24.xml"/><Relationship Id="rId16" Type="http://schemas.openxmlformats.org/officeDocument/2006/relationships/slide" Target="../slides/slide2.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5" Type="http://schemas.openxmlformats.org/officeDocument/2006/relationships/image" Target="../media/image10.png"/><Relationship Id="rId10" Type="http://schemas.openxmlformats.org/officeDocument/2006/relationships/slideLayout" Target="../slideLayouts/slideLayout32.xml"/><Relationship Id="rId19" Type="http://schemas.openxmlformats.org/officeDocument/2006/relationships/image" Target="../media/image7.png"/><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image" Target="../media/image3.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2.png"/><Relationship Id="rId18" Type="http://schemas.openxmlformats.org/officeDocument/2006/relationships/image" Target="../media/image11.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17" Type="http://schemas.openxmlformats.org/officeDocument/2006/relationships/slide" Target="../slides/slide2.xml"/><Relationship Id="rId2" Type="http://schemas.openxmlformats.org/officeDocument/2006/relationships/slideLayout" Target="../slideLayouts/slideLayout35.xml"/><Relationship Id="rId16" Type="http://schemas.openxmlformats.org/officeDocument/2006/relationships/image" Target="../media/image10.png"/><Relationship Id="rId20" Type="http://schemas.openxmlformats.org/officeDocument/2006/relationships/image" Target="../media/image7.png"/><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5" Type="http://schemas.openxmlformats.org/officeDocument/2006/relationships/image" Target="../media/image3.png"/><Relationship Id="rId10" Type="http://schemas.openxmlformats.org/officeDocument/2006/relationships/slideLayout" Target="../slideLayouts/slideLayout43.xml"/><Relationship Id="rId19" Type="http://schemas.openxmlformats.org/officeDocument/2006/relationships/image" Target="../media/image6.png"/><Relationship Id="rId4" Type="http://schemas.openxmlformats.org/officeDocument/2006/relationships/slideLayout" Target="../slideLayouts/slideLayout37.xml"/><Relationship Id="rId9" Type="http://schemas.openxmlformats.org/officeDocument/2006/relationships/slideLayout" Target="../slideLayouts/slideLayout42.xml"/><Relationship Id="rId14" Type="http://schemas.openxmlformats.org/officeDocument/2006/relationships/image" Target="../media/image1.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13.png"/><Relationship Id="rId18" Type="http://schemas.openxmlformats.org/officeDocument/2006/relationships/image" Target="../media/image11.pn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17" Type="http://schemas.openxmlformats.org/officeDocument/2006/relationships/slide" Target="../slides/slide2.xml"/><Relationship Id="rId2" Type="http://schemas.openxmlformats.org/officeDocument/2006/relationships/slideLayout" Target="../slideLayouts/slideLayout46.xml"/><Relationship Id="rId16" Type="http://schemas.openxmlformats.org/officeDocument/2006/relationships/image" Target="../media/image10.png"/><Relationship Id="rId20" Type="http://schemas.openxmlformats.org/officeDocument/2006/relationships/image" Target="../media/image7.png"/><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5" Type="http://schemas.openxmlformats.org/officeDocument/2006/relationships/image" Target="../media/image3.png"/><Relationship Id="rId10" Type="http://schemas.openxmlformats.org/officeDocument/2006/relationships/slideLayout" Target="../slideLayouts/slideLayout54.xml"/><Relationship Id="rId19" Type="http://schemas.openxmlformats.org/officeDocument/2006/relationships/image" Target="../media/image6.png"/><Relationship Id="rId4" Type="http://schemas.openxmlformats.org/officeDocument/2006/relationships/slideLayout" Target="../slideLayouts/slideLayout48.xml"/><Relationship Id="rId9" Type="http://schemas.openxmlformats.org/officeDocument/2006/relationships/slideLayout" Target="../slideLayouts/slideLayout53.xml"/><Relationship Id="rId14" Type="http://schemas.openxmlformats.org/officeDocument/2006/relationships/image" Target="../media/image1.pn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image" Target="../media/image14.png"/><Relationship Id="rId18" Type="http://schemas.openxmlformats.org/officeDocument/2006/relationships/image" Target="../media/image11.png"/><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17" Type="http://schemas.openxmlformats.org/officeDocument/2006/relationships/slide" Target="../slides/slide2.xml"/><Relationship Id="rId2" Type="http://schemas.openxmlformats.org/officeDocument/2006/relationships/slideLayout" Target="../slideLayouts/slideLayout57.xml"/><Relationship Id="rId16" Type="http://schemas.openxmlformats.org/officeDocument/2006/relationships/image" Target="../media/image10.png"/><Relationship Id="rId20" Type="http://schemas.openxmlformats.org/officeDocument/2006/relationships/image" Target="../media/image7.png"/><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5" Type="http://schemas.openxmlformats.org/officeDocument/2006/relationships/image" Target="../media/image3.png"/><Relationship Id="rId10" Type="http://schemas.openxmlformats.org/officeDocument/2006/relationships/slideLayout" Target="../slideLayouts/slideLayout65.xml"/><Relationship Id="rId19" Type="http://schemas.openxmlformats.org/officeDocument/2006/relationships/image" Target="../media/image6.png"/><Relationship Id="rId4" Type="http://schemas.openxmlformats.org/officeDocument/2006/relationships/slideLayout" Target="../slideLayouts/slideLayout59.xml"/><Relationship Id="rId9" Type="http://schemas.openxmlformats.org/officeDocument/2006/relationships/slideLayout" Target="../slideLayouts/slideLayout64.xml"/><Relationship Id="rId14" Type="http://schemas.openxmlformats.org/officeDocument/2006/relationships/image" Target="../media/image1.pn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13" Type="http://schemas.openxmlformats.org/officeDocument/2006/relationships/image" Target="../media/image15.png"/><Relationship Id="rId18" Type="http://schemas.openxmlformats.org/officeDocument/2006/relationships/image" Target="../media/image11.png"/><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17" Type="http://schemas.openxmlformats.org/officeDocument/2006/relationships/slide" Target="../slides/slide2.xml"/><Relationship Id="rId2" Type="http://schemas.openxmlformats.org/officeDocument/2006/relationships/slideLayout" Target="../slideLayouts/slideLayout68.xml"/><Relationship Id="rId16" Type="http://schemas.openxmlformats.org/officeDocument/2006/relationships/image" Target="../media/image10.png"/><Relationship Id="rId20" Type="http://schemas.openxmlformats.org/officeDocument/2006/relationships/image" Target="../media/image7.png"/><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5" Type="http://schemas.openxmlformats.org/officeDocument/2006/relationships/image" Target="../media/image3.png"/><Relationship Id="rId10" Type="http://schemas.openxmlformats.org/officeDocument/2006/relationships/slideLayout" Target="../slideLayouts/slideLayout76.xml"/><Relationship Id="rId19" Type="http://schemas.openxmlformats.org/officeDocument/2006/relationships/image" Target="../media/image6.png"/><Relationship Id="rId4" Type="http://schemas.openxmlformats.org/officeDocument/2006/relationships/slideLayout" Target="../slideLayouts/slideLayout70.xml"/><Relationship Id="rId9" Type="http://schemas.openxmlformats.org/officeDocument/2006/relationships/slideLayout" Target="../slideLayouts/slideLayout75.xml"/><Relationship Id="rId14" Type="http://schemas.openxmlformats.org/officeDocument/2006/relationships/image" Target="../media/image1.png"/></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13" Type="http://schemas.openxmlformats.org/officeDocument/2006/relationships/image" Target="../media/image16.png"/><Relationship Id="rId18" Type="http://schemas.openxmlformats.org/officeDocument/2006/relationships/image" Target="../media/image11.png"/><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8.xml"/><Relationship Id="rId17" Type="http://schemas.openxmlformats.org/officeDocument/2006/relationships/slide" Target="../slides/slide2.xml"/><Relationship Id="rId2" Type="http://schemas.openxmlformats.org/officeDocument/2006/relationships/slideLayout" Target="../slideLayouts/slideLayout79.xml"/><Relationship Id="rId16" Type="http://schemas.openxmlformats.org/officeDocument/2006/relationships/image" Target="../media/image10.png"/><Relationship Id="rId20" Type="http://schemas.openxmlformats.org/officeDocument/2006/relationships/image" Target="../media/image7.png"/><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5" Type="http://schemas.openxmlformats.org/officeDocument/2006/relationships/image" Target="../media/image3.png"/><Relationship Id="rId10" Type="http://schemas.openxmlformats.org/officeDocument/2006/relationships/slideLayout" Target="../slideLayouts/slideLayout87.xml"/><Relationship Id="rId19" Type="http://schemas.openxmlformats.org/officeDocument/2006/relationships/image" Target="../media/image6.png"/><Relationship Id="rId4" Type="http://schemas.openxmlformats.org/officeDocument/2006/relationships/slideLayout" Target="../slideLayouts/slideLayout81.xml"/><Relationship Id="rId9" Type="http://schemas.openxmlformats.org/officeDocument/2006/relationships/slideLayout" Target="../slideLayouts/slideLayout86.xml"/><Relationship Id="rId14" Type="http://schemas.openxmlformats.org/officeDocument/2006/relationships/image" Target="../media/image1.png"/></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6.xml"/><Relationship Id="rId13" Type="http://schemas.openxmlformats.org/officeDocument/2006/relationships/image" Target="../media/image17.png"/><Relationship Id="rId18" Type="http://schemas.openxmlformats.org/officeDocument/2006/relationships/image" Target="../media/image11.png"/><Relationship Id="rId3" Type="http://schemas.openxmlformats.org/officeDocument/2006/relationships/slideLayout" Target="../slideLayouts/slideLayout91.xml"/><Relationship Id="rId7" Type="http://schemas.openxmlformats.org/officeDocument/2006/relationships/slideLayout" Target="../slideLayouts/slideLayout95.xml"/><Relationship Id="rId12" Type="http://schemas.openxmlformats.org/officeDocument/2006/relationships/theme" Target="../theme/theme9.xml"/><Relationship Id="rId17" Type="http://schemas.openxmlformats.org/officeDocument/2006/relationships/slide" Target="../slides/slide2.xml"/><Relationship Id="rId2" Type="http://schemas.openxmlformats.org/officeDocument/2006/relationships/slideLayout" Target="../slideLayouts/slideLayout90.xml"/><Relationship Id="rId16" Type="http://schemas.openxmlformats.org/officeDocument/2006/relationships/image" Target="../media/image10.png"/><Relationship Id="rId20" Type="http://schemas.openxmlformats.org/officeDocument/2006/relationships/image" Target="../media/image7.png"/><Relationship Id="rId1" Type="http://schemas.openxmlformats.org/officeDocument/2006/relationships/slideLayout" Target="../slideLayouts/slideLayout89.xml"/><Relationship Id="rId6" Type="http://schemas.openxmlformats.org/officeDocument/2006/relationships/slideLayout" Target="../slideLayouts/slideLayout94.xml"/><Relationship Id="rId11" Type="http://schemas.openxmlformats.org/officeDocument/2006/relationships/slideLayout" Target="../slideLayouts/slideLayout99.xml"/><Relationship Id="rId5" Type="http://schemas.openxmlformats.org/officeDocument/2006/relationships/slideLayout" Target="../slideLayouts/slideLayout93.xml"/><Relationship Id="rId15" Type="http://schemas.openxmlformats.org/officeDocument/2006/relationships/image" Target="../media/image3.png"/><Relationship Id="rId10" Type="http://schemas.openxmlformats.org/officeDocument/2006/relationships/slideLayout" Target="../slideLayouts/slideLayout98.xml"/><Relationship Id="rId19" Type="http://schemas.openxmlformats.org/officeDocument/2006/relationships/image" Target="../media/image6.png"/><Relationship Id="rId4" Type="http://schemas.openxmlformats.org/officeDocument/2006/relationships/slideLayout" Target="../slideLayouts/slideLayout92.xml"/><Relationship Id="rId9" Type="http://schemas.openxmlformats.org/officeDocument/2006/relationships/slideLayout" Target="../slideLayouts/slideLayout97.xml"/><Relationship Id="rId14" Type="http://schemas.openxmlformats.org/officeDocument/2006/relationships/image" Target="../media/image1.png"/></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7.xml"/><Relationship Id="rId13" Type="http://schemas.openxmlformats.org/officeDocument/2006/relationships/image" Target="../media/image18.jpeg"/><Relationship Id="rId18" Type="http://schemas.openxmlformats.org/officeDocument/2006/relationships/image" Target="../media/image11.png"/><Relationship Id="rId3" Type="http://schemas.openxmlformats.org/officeDocument/2006/relationships/slideLayout" Target="../slideLayouts/slideLayout102.xml"/><Relationship Id="rId7" Type="http://schemas.openxmlformats.org/officeDocument/2006/relationships/slideLayout" Target="../slideLayouts/slideLayout106.xml"/><Relationship Id="rId12" Type="http://schemas.openxmlformats.org/officeDocument/2006/relationships/theme" Target="../theme/theme10.xml"/><Relationship Id="rId17" Type="http://schemas.openxmlformats.org/officeDocument/2006/relationships/image" Target="../media/image10.png"/><Relationship Id="rId2" Type="http://schemas.openxmlformats.org/officeDocument/2006/relationships/slideLayout" Target="../slideLayouts/slideLayout101.xml"/><Relationship Id="rId16" Type="http://schemas.openxmlformats.org/officeDocument/2006/relationships/image" Target="../media/image19.png"/><Relationship Id="rId20" Type="http://schemas.openxmlformats.org/officeDocument/2006/relationships/image" Target="../media/image7.png"/><Relationship Id="rId1" Type="http://schemas.openxmlformats.org/officeDocument/2006/relationships/slideLayout" Target="../slideLayouts/slideLayout100.xml"/><Relationship Id="rId6" Type="http://schemas.openxmlformats.org/officeDocument/2006/relationships/slideLayout" Target="../slideLayouts/slideLayout105.xml"/><Relationship Id="rId11" Type="http://schemas.openxmlformats.org/officeDocument/2006/relationships/slideLayout" Target="../slideLayouts/slideLayout110.xml"/><Relationship Id="rId5" Type="http://schemas.openxmlformats.org/officeDocument/2006/relationships/slideLayout" Target="../slideLayouts/slideLayout104.xml"/><Relationship Id="rId15" Type="http://schemas.openxmlformats.org/officeDocument/2006/relationships/image" Target="../media/image1.png"/><Relationship Id="rId10" Type="http://schemas.openxmlformats.org/officeDocument/2006/relationships/slideLayout" Target="../slideLayouts/slideLayout109.xml"/><Relationship Id="rId19" Type="http://schemas.openxmlformats.org/officeDocument/2006/relationships/image" Target="../media/image6.png"/><Relationship Id="rId4" Type="http://schemas.openxmlformats.org/officeDocument/2006/relationships/slideLayout" Target="../slideLayouts/slideLayout103.xml"/><Relationship Id="rId9" Type="http://schemas.openxmlformats.org/officeDocument/2006/relationships/slideLayout" Target="../slideLayouts/slideLayout108.xml"/><Relationship Id="rId14" Type="http://schemas.openxmlformats.org/officeDocument/2006/relationships/slide" Target="../slides/slid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37923" name="InterfaceBorder" descr="12_ALG1_MasterBKG_Transparent"/>
          <p:cNvPicPr>
            <a:picLocks noChangeAspect="1" noChangeArrowheads="1"/>
          </p:cNvPicPr>
          <p:nvPr userDrawn="1"/>
        </p:nvPicPr>
        <p:blipFill>
          <a:blip r:embed="rId13" cstate="print"/>
          <a:srcRect/>
          <a:stretch>
            <a:fillRect/>
          </a:stretch>
        </p:blipFill>
        <p:spPr bwMode="auto">
          <a:xfrm>
            <a:off x="0" y="0"/>
            <a:ext cx="9144000" cy="6858000"/>
          </a:xfrm>
          <a:prstGeom prst="rect">
            <a:avLst/>
          </a:prstGeom>
          <a:noFill/>
          <a:ln w="9525">
            <a:noFill/>
            <a:miter lim="800000"/>
            <a:headEnd/>
            <a:tailEnd/>
          </a:ln>
          <a:effectLst/>
        </p:spPr>
      </p:pic>
      <p:sp>
        <p:nvSpPr>
          <p:cNvPr id="37890" name="Rectangle 2"/>
          <p:cNvSpPr>
            <a:spLocks noGrp="1" noChangeArrowheads="1"/>
          </p:cNvSpPr>
          <p:nvPr>
            <p:ph type="title"/>
          </p:nvPr>
        </p:nvSpPr>
        <p:spPr bwMode="auto">
          <a:xfrm>
            <a:off x="5486400" y="6953250"/>
            <a:ext cx="3657600" cy="182563"/>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p>
            <a:pPr lvl="0"/>
            <a:r>
              <a:rPr lang="en-US" smtClean="0"/>
              <a:t>Click to edit Master title style</a:t>
            </a:r>
          </a:p>
        </p:txBody>
      </p:sp>
      <p:pic>
        <p:nvPicPr>
          <p:cNvPr id="37915" name="Next_btn" descr="12_ALG1_LessonMenu"/>
          <p:cNvPicPr>
            <a:picLocks noChangeAspect="1" noChangeArrowheads="1"/>
          </p:cNvPicPr>
          <p:nvPr userDrawn="1"/>
        </p:nvPicPr>
        <p:blipFill>
          <a:blip r:embed="rId14" cstate="print"/>
          <a:srcRect/>
          <a:stretch>
            <a:fillRect/>
          </a:stretch>
        </p:blipFill>
        <p:spPr bwMode="auto">
          <a:xfrm>
            <a:off x="790575" y="809625"/>
            <a:ext cx="3581400" cy="944563"/>
          </a:xfrm>
          <a:prstGeom prst="rect">
            <a:avLst/>
          </a:prstGeom>
          <a:noFill/>
          <a:ln w="9525">
            <a:noFill/>
            <a:miter lim="800000"/>
            <a:headEnd/>
            <a:tailEnd/>
          </a:ln>
          <a:effectLst/>
        </p:spPr>
      </p:pic>
      <p:pic>
        <p:nvPicPr>
          <p:cNvPr id="37917" name="Next_Button" descr="12_ALG1_ForwardButton">
            <a:hlinkClick r:id="" action="ppaction://hlinkshowjump?jump=nextslide" highlightClick="1"/>
          </p:cNvPr>
          <p:cNvPicPr>
            <a:picLocks noChangeAspect="1" noChangeArrowheads="1"/>
          </p:cNvPicPr>
          <p:nvPr userDrawn="1"/>
        </p:nvPicPr>
        <p:blipFill>
          <a:blip r:embed="rId15" cstate="print"/>
          <a:srcRect/>
          <a:stretch>
            <a:fillRect/>
          </a:stretch>
        </p:blipFill>
        <p:spPr bwMode="auto">
          <a:xfrm>
            <a:off x="8534400" y="6372225"/>
            <a:ext cx="457200" cy="457200"/>
          </a:xfrm>
          <a:prstGeom prst="rect">
            <a:avLst/>
          </a:prstGeom>
          <a:noFill/>
          <a:ln w="9525">
            <a:noFill/>
            <a:miter lim="800000"/>
            <a:headEnd/>
            <a:tailEnd/>
          </a:ln>
          <a:effectLst/>
        </p:spPr>
      </p:pic>
      <p:pic>
        <p:nvPicPr>
          <p:cNvPr id="37918" name="Back_btn" descr="12_ALG1_BackButton_DEAD">
            <a:hlinkClick r:id="" action="ppaction://noaction" highlightClick="1"/>
          </p:cNvPr>
          <p:cNvPicPr>
            <a:picLocks noChangeAspect="1" noChangeArrowheads="1"/>
          </p:cNvPicPr>
          <p:nvPr userDrawn="1"/>
        </p:nvPicPr>
        <p:blipFill>
          <a:blip r:embed="rId16" cstate="print"/>
          <a:srcRect/>
          <a:stretch>
            <a:fillRect/>
          </a:stretch>
        </p:blipFill>
        <p:spPr bwMode="auto">
          <a:xfrm>
            <a:off x="8001000" y="6372225"/>
            <a:ext cx="457200" cy="457200"/>
          </a:xfrm>
          <a:prstGeom prst="rect">
            <a:avLst/>
          </a:prstGeom>
          <a:noFill/>
          <a:ln w="9525">
            <a:noFill/>
            <a:miter lim="800000"/>
            <a:headEnd/>
            <a:tailEnd/>
          </a:ln>
          <a:effectLst/>
        </p:spPr>
      </p:pic>
      <p:pic>
        <p:nvPicPr>
          <p:cNvPr id="37919" name="Menu_btn" descr="12_ALG1_MenuButton_DEAD">
            <a:hlinkClick r:id="" action="ppaction://noaction" highlightClick="1"/>
          </p:cNvPr>
          <p:cNvPicPr>
            <a:picLocks noChangeAspect="1" noChangeArrowheads="1"/>
          </p:cNvPicPr>
          <p:nvPr userDrawn="1"/>
        </p:nvPicPr>
        <p:blipFill>
          <a:blip r:embed="rId17" cstate="print"/>
          <a:srcRect/>
          <a:stretch>
            <a:fillRect/>
          </a:stretch>
        </p:blipFill>
        <p:spPr bwMode="auto">
          <a:xfrm>
            <a:off x="7467600" y="6372225"/>
            <a:ext cx="457200" cy="457200"/>
          </a:xfrm>
          <a:prstGeom prst="rect">
            <a:avLst/>
          </a:prstGeom>
          <a:noFill/>
          <a:ln w="9525">
            <a:noFill/>
            <a:miter lim="800000"/>
            <a:headEnd/>
            <a:tailEnd/>
          </a:ln>
          <a:effectLst/>
        </p:spPr>
      </p:pic>
      <p:pic>
        <p:nvPicPr>
          <p:cNvPr id="37920" name="Exit_btn" descr="12_ALG1_ExitButton">
            <a:hlinkClick r:id="" action="ppaction://hlinkshowjump?jump=endshow" highlightClick="1"/>
          </p:cNvPr>
          <p:cNvPicPr>
            <a:picLocks noChangeAspect="1" noChangeArrowheads="1"/>
          </p:cNvPicPr>
          <p:nvPr userDrawn="1"/>
        </p:nvPicPr>
        <p:blipFill>
          <a:blip r:embed="rId18" cstate="print"/>
          <a:srcRect/>
          <a:stretch>
            <a:fillRect/>
          </a:stretch>
        </p:blipFill>
        <p:spPr bwMode="auto">
          <a:xfrm>
            <a:off x="6934200" y="6372225"/>
            <a:ext cx="457200" cy="457200"/>
          </a:xfrm>
          <a:prstGeom prst="rect">
            <a:avLst/>
          </a:prstGeom>
          <a:noFill/>
          <a:ln w="9525">
            <a:noFill/>
            <a:miter lim="800000"/>
            <a:headEnd/>
            <a:tailEnd/>
          </a:ln>
          <a:effectLst/>
        </p:spPr>
      </p:pic>
      <p:pic>
        <p:nvPicPr>
          <p:cNvPr id="37925" name="Header" descr="12_ALG1_Header_12_01"/>
          <p:cNvPicPr>
            <a:picLocks noChangeAspect="1" noChangeArrowheads="1"/>
          </p:cNvPicPr>
          <p:nvPr userDrawn="1"/>
        </p:nvPicPr>
        <p:blipFill>
          <a:blip r:embed="rId19" cstate="print"/>
          <a:srcRect/>
          <a:stretch>
            <a:fillRect/>
          </a:stretch>
        </p:blipFill>
        <p:spPr bwMode="auto">
          <a:xfrm>
            <a:off x="495300" y="0"/>
            <a:ext cx="6400800" cy="458788"/>
          </a:xfrm>
          <a:prstGeom prst="rect">
            <a:avLst/>
          </a:prstGeom>
          <a:noFill/>
          <a:ln w="9525">
            <a:noFill/>
            <a:miter lim="800000"/>
            <a:headEnd/>
            <a:tailEnd/>
          </a:ln>
          <a:effectLst/>
        </p:spPr>
      </p:pic>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iming>
    <p:tnLst>
      <p:par>
        <p:cTn id="1" dur="indefinite" restart="never" nodeType="tmRoot"/>
      </p:par>
    </p:tnLst>
  </p:timing>
  <p:txStyles>
    <p:titleStyle>
      <a:lvl1pPr algn="r" rtl="0" fontAlgn="base">
        <a:spcBef>
          <a:spcPct val="0"/>
        </a:spcBef>
        <a:spcAft>
          <a:spcPct val="0"/>
        </a:spcAft>
        <a:defRPr sz="1200">
          <a:solidFill>
            <a:schemeClr val="tx1"/>
          </a:solidFill>
          <a:latin typeface="+mj-lt"/>
          <a:ea typeface="+mj-ea"/>
          <a:cs typeface="+mj-cs"/>
        </a:defRPr>
      </a:lvl1pPr>
      <a:lvl2pPr algn="r" rtl="0" fontAlgn="base">
        <a:spcBef>
          <a:spcPct val="0"/>
        </a:spcBef>
        <a:spcAft>
          <a:spcPct val="0"/>
        </a:spcAft>
        <a:defRPr sz="1200">
          <a:solidFill>
            <a:schemeClr val="tx1"/>
          </a:solidFill>
          <a:latin typeface="Arial" pitchFamily="34" charset="0"/>
        </a:defRPr>
      </a:lvl2pPr>
      <a:lvl3pPr algn="r" rtl="0" fontAlgn="base">
        <a:spcBef>
          <a:spcPct val="0"/>
        </a:spcBef>
        <a:spcAft>
          <a:spcPct val="0"/>
        </a:spcAft>
        <a:defRPr sz="1200">
          <a:solidFill>
            <a:schemeClr val="tx1"/>
          </a:solidFill>
          <a:latin typeface="Arial" pitchFamily="34" charset="0"/>
        </a:defRPr>
      </a:lvl3pPr>
      <a:lvl4pPr algn="r" rtl="0" fontAlgn="base">
        <a:spcBef>
          <a:spcPct val="0"/>
        </a:spcBef>
        <a:spcAft>
          <a:spcPct val="0"/>
        </a:spcAft>
        <a:defRPr sz="1200">
          <a:solidFill>
            <a:schemeClr val="tx1"/>
          </a:solidFill>
          <a:latin typeface="Arial" pitchFamily="34" charset="0"/>
        </a:defRPr>
      </a:lvl4pPr>
      <a:lvl5pPr algn="r" rtl="0" fontAlgn="base">
        <a:spcBef>
          <a:spcPct val="0"/>
        </a:spcBef>
        <a:spcAft>
          <a:spcPct val="0"/>
        </a:spcAft>
        <a:defRPr sz="1200">
          <a:solidFill>
            <a:schemeClr val="tx1"/>
          </a:solidFill>
          <a:latin typeface="Arial" pitchFamily="34" charset="0"/>
        </a:defRPr>
      </a:lvl5pPr>
      <a:lvl6pPr marL="457200" algn="r" rtl="0" fontAlgn="base">
        <a:spcBef>
          <a:spcPct val="0"/>
        </a:spcBef>
        <a:spcAft>
          <a:spcPct val="0"/>
        </a:spcAft>
        <a:defRPr sz="1200">
          <a:solidFill>
            <a:schemeClr val="tx1"/>
          </a:solidFill>
          <a:latin typeface="Arial" pitchFamily="34" charset="0"/>
        </a:defRPr>
      </a:lvl6pPr>
      <a:lvl7pPr marL="914400" algn="r" rtl="0" fontAlgn="base">
        <a:spcBef>
          <a:spcPct val="0"/>
        </a:spcBef>
        <a:spcAft>
          <a:spcPct val="0"/>
        </a:spcAft>
        <a:defRPr sz="1200">
          <a:solidFill>
            <a:schemeClr val="tx1"/>
          </a:solidFill>
          <a:latin typeface="Arial" pitchFamily="34" charset="0"/>
        </a:defRPr>
      </a:lvl7pPr>
      <a:lvl8pPr marL="1371600" algn="r" rtl="0" fontAlgn="base">
        <a:spcBef>
          <a:spcPct val="0"/>
        </a:spcBef>
        <a:spcAft>
          <a:spcPct val="0"/>
        </a:spcAft>
        <a:defRPr sz="1200">
          <a:solidFill>
            <a:schemeClr val="tx1"/>
          </a:solidFill>
          <a:latin typeface="Arial" pitchFamily="34" charset="0"/>
        </a:defRPr>
      </a:lvl8pPr>
      <a:lvl9pPr marL="1828800" algn="r" rtl="0" fontAlgn="base">
        <a:spcBef>
          <a:spcPct val="0"/>
        </a:spcBef>
        <a:spcAft>
          <a:spcPct val="0"/>
        </a:spcAft>
        <a:defRPr sz="1200">
          <a:solidFill>
            <a:schemeClr val="tx1"/>
          </a:solidFill>
          <a:latin typeface="Arial" pitchFamily="34"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42005" name="Picture 21" descr="5Min Check"/>
          <p:cNvPicPr>
            <a:picLocks noChangeAspect="1" noChangeArrowheads="1"/>
          </p:cNvPicPr>
          <p:nvPr userDrawn="1"/>
        </p:nvPicPr>
        <p:blipFill>
          <a:blip r:embed="rId13" cstate="print"/>
          <a:srcRect/>
          <a:stretch>
            <a:fillRect/>
          </a:stretch>
        </p:blipFill>
        <p:spPr bwMode="auto">
          <a:xfrm>
            <a:off x="598488" y="657225"/>
            <a:ext cx="6792912" cy="625475"/>
          </a:xfrm>
          <a:prstGeom prst="rect">
            <a:avLst/>
          </a:prstGeom>
          <a:noFill/>
        </p:spPr>
      </p:pic>
      <p:sp>
        <p:nvSpPr>
          <p:cNvPr id="41986" name="Rectangle 2"/>
          <p:cNvSpPr>
            <a:spLocks noGrp="1" noChangeArrowheads="1"/>
          </p:cNvSpPr>
          <p:nvPr>
            <p:ph type="title"/>
          </p:nvPr>
        </p:nvSpPr>
        <p:spPr bwMode="auto">
          <a:xfrm>
            <a:off x="5486400" y="6953250"/>
            <a:ext cx="3657600" cy="182563"/>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p>
            <a:pPr lvl="0"/>
            <a:r>
              <a:rPr lang="en-US" smtClean="0"/>
              <a:t>Click to edit Master title style</a:t>
            </a:r>
          </a:p>
        </p:txBody>
      </p:sp>
      <p:pic>
        <p:nvPicPr>
          <p:cNvPr id="41989" name="Picture 5" descr="CheckPointICON"/>
          <p:cNvPicPr>
            <a:picLocks noChangeAspect="1" noChangeArrowheads="1"/>
          </p:cNvPicPr>
          <p:nvPr userDrawn="1"/>
        </p:nvPicPr>
        <p:blipFill>
          <a:blip r:embed="rId14" cstate="print"/>
          <a:srcRect/>
          <a:stretch>
            <a:fillRect/>
          </a:stretch>
        </p:blipFill>
        <p:spPr bwMode="auto">
          <a:xfrm>
            <a:off x="7467600" y="776288"/>
            <a:ext cx="1222375" cy="376237"/>
          </a:xfrm>
          <a:prstGeom prst="rect">
            <a:avLst/>
          </a:prstGeom>
          <a:noFill/>
        </p:spPr>
      </p:pic>
      <p:sp>
        <p:nvSpPr>
          <p:cNvPr id="42003" name="Text Box 19"/>
          <p:cNvSpPr txBox="1">
            <a:spLocks noChangeArrowheads="1"/>
          </p:cNvSpPr>
          <p:nvPr userDrawn="1"/>
        </p:nvSpPr>
        <p:spPr bwMode="auto">
          <a:xfrm>
            <a:off x="3886200" y="800100"/>
            <a:ext cx="3124200" cy="366713"/>
          </a:xfrm>
          <a:prstGeom prst="rect">
            <a:avLst/>
          </a:prstGeom>
          <a:noFill/>
          <a:ln w="9525">
            <a:noFill/>
            <a:miter lim="800000"/>
            <a:headEnd/>
            <a:tailEnd/>
          </a:ln>
          <a:effectLst/>
        </p:spPr>
        <p:txBody>
          <a:bodyPr>
            <a:spAutoFit/>
          </a:bodyPr>
          <a:lstStyle/>
          <a:p>
            <a:pPr>
              <a:spcBef>
                <a:spcPct val="50000"/>
              </a:spcBef>
            </a:pPr>
            <a:r>
              <a:rPr lang="en-US" b="1">
                <a:solidFill>
                  <a:srgbClr val="18984C"/>
                </a:solidFill>
              </a:rPr>
              <a:t>Over Chapter 11</a:t>
            </a:r>
          </a:p>
        </p:txBody>
      </p:sp>
      <p:pic>
        <p:nvPicPr>
          <p:cNvPr id="42013" name="InterfaceBorder" descr="12_ALG1_MasterBKG_Transparent"/>
          <p:cNvPicPr>
            <a:picLocks noChangeAspect="1" noChangeArrowheads="1"/>
          </p:cNvPicPr>
          <p:nvPr userDrawn="1"/>
        </p:nvPicPr>
        <p:blipFill>
          <a:blip r:embed="rId15" cstate="print"/>
          <a:srcRect/>
          <a:stretch>
            <a:fillRect/>
          </a:stretch>
        </p:blipFill>
        <p:spPr bwMode="auto">
          <a:xfrm>
            <a:off x="0" y="0"/>
            <a:ext cx="9144000" cy="6858000"/>
          </a:xfrm>
          <a:prstGeom prst="rect">
            <a:avLst/>
          </a:prstGeom>
          <a:noFill/>
          <a:ln w="9525">
            <a:noFill/>
            <a:miter lim="800000"/>
            <a:headEnd/>
            <a:tailEnd/>
          </a:ln>
          <a:effectLst/>
        </p:spPr>
      </p:pic>
      <p:pic>
        <p:nvPicPr>
          <p:cNvPr id="42015" name="Next_Button" descr="12_ALG1_ForwardButton">
            <a:hlinkClick r:id="" action="ppaction://hlinkshowjump?jump=nextslide" highlightClick="1"/>
          </p:cNvPr>
          <p:cNvPicPr>
            <a:picLocks noChangeAspect="1" noChangeArrowheads="1"/>
          </p:cNvPicPr>
          <p:nvPr userDrawn="1"/>
        </p:nvPicPr>
        <p:blipFill>
          <a:blip r:embed="rId16" cstate="print"/>
          <a:srcRect/>
          <a:stretch>
            <a:fillRect/>
          </a:stretch>
        </p:blipFill>
        <p:spPr bwMode="auto">
          <a:xfrm>
            <a:off x="8534400" y="6372225"/>
            <a:ext cx="457200" cy="457200"/>
          </a:xfrm>
          <a:prstGeom prst="rect">
            <a:avLst/>
          </a:prstGeom>
          <a:noFill/>
          <a:ln w="9525">
            <a:noFill/>
            <a:miter lim="800000"/>
            <a:headEnd/>
            <a:tailEnd/>
          </a:ln>
          <a:effectLst/>
        </p:spPr>
      </p:pic>
      <p:pic>
        <p:nvPicPr>
          <p:cNvPr id="42016" name="Back_btn" descr="12_ALG1_BackButton">
            <a:hlinkClick r:id="" action="ppaction://hlinkshowjump?jump=previousslide" highlightClick="1"/>
          </p:cNvPr>
          <p:cNvPicPr>
            <a:picLocks noChangeAspect="1" noChangeArrowheads="1"/>
          </p:cNvPicPr>
          <p:nvPr userDrawn="1"/>
        </p:nvPicPr>
        <p:blipFill>
          <a:blip r:embed="rId17" cstate="print"/>
          <a:srcRect/>
          <a:stretch>
            <a:fillRect/>
          </a:stretch>
        </p:blipFill>
        <p:spPr bwMode="auto">
          <a:xfrm>
            <a:off x="8001000" y="6372225"/>
            <a:ext cx="457200" cy="457200"/>
          </a:xfrm>
          <a:prstGeom prst="rect">
            <a:avLst/>
          </a:prstGeom>
          <a:noFill/>
          <a:ln w="9525">
            <a:noFill/>
            <a:miter lim="800000"/>
            <a:headEnd/>
            <a:tailEnd/>
          </a:ln>
          <a:effectLst/>
        </p:spPr>
      </p:pic>
      <p:pic>
        <p:nvPicPr>
          <p:cNvPr id="42017" name="Menu_btn" descr="12_ALG1_MenuButton">
            <a:hlinkClick r:id="rId18" action="ppaction://hlinksldjump" highlightClick="1"/>
          </p:cNvPr>
          <p:cNvPicPr>
            <a:picLocks noChangeAspect="1" noChangeArrowheads="1"/>
          </p:cNvPicPr>
          <p:nvPr userDrawn="1"/>
        </p:nvPicPr>
        <p:blipFill>
          <a:blip r:embed="rId19" cstate="print"/>
          <a:srcRect/>
          <a:stretch>
            <a:fillRect/>
          </a:stretch>
        </p:blipFill>
        <p:spPr bwMode="auto">
          <a:xfrm>
            <a:off x="7467600" y="6372225"/>
            <a:ext cx="457200" cy="457200"/>
          </a:xfrm>
          <a:prstGeom prst="rect">
            <a:avLst/>
          </a:prstGeom>
          <a:noFill/>
          <a:ln w="9525">
            <a:noFill/>
            <a:miter lim="800000"/>
            <a:headEnd/>
            <a:tailEnd/>
          </a:ln>
          <a:effectLst/>
        </p:spPr>
      </p:pic>
      <p:pic>
        <p:nvPicPr>
          <p:cNvPr id="42018" name="Exit_btn" descr="12_ALG1_ExitButton">
            <a:hlinkClick r:id="" action="ppaction://hlinkshowjump?jump=endshow" highlightClick="1"/>
          </p:cNvPr>
          <p:cNvPicPr>
            <a:picLocks noChangeAspect="1" noChangeArrowheads="1"/>
          </p:cNvPicPr>
          <p:nvPr userDrawn="1"/>
        </p:nvPicPr>
        <p:blipFill>
          <a:blip r:embed="rId20" cstate="print"/>
          <a:srcRect/>
          <a:stretch>
            <a:fillRect/>
          </a:stretch>
        </p:blipFill>
        <p:spPr bwMode="auto">
          <a:xfrm>
            <a:off x="6934200" y="6372225"/>
            <a:ext cx="457200" cy="457200"/>
          </a:xfrm>
          <a:prstGeom prst="rect">
            <a:avLst/>
          </a:prstGeom>
          <a:noFill/>
          <a:ln w="9525">
            <a:noFill/>
            <a:miter lim="800000"/>
            <a:headEnd/>
            <a:tailEnd/>
          </a:ln>
          <a:effectLst/>
        </p:spPr>
      </p:pic>
      <p:pic>
        <p:nvPicPr>
          <p:cNvPr id="42019" name="Header" descr="12_ALG1_Header_12_01"/>
          <p:cNvPicPr>
            <a:picLocks noChangeAspect="1" noChangeArrowheads="1"/>
          </p:cNvPicPr>
          <p:nvPr userDrawn="1"/>
        </p:nvPicPr>
        <p:blipFill>
          <a:blip r:embed="rId21" cstate="print"/>
          <a:srcRect/>
          <a:stretch>
            <a:fillRect/>
          </a:stretch>
        </p:blipFill>
        <p:spPr bwMode="auto">
          <a:xfrm>
            <a:off x="495300" y="0"/>
            <a:ext cx="6400800" cy="458788"/>
          </a:xfrm>
          <a:prstGeom prst="rect">
            <a:avLst/>
          </a:prstGeom>
          <a:noFill/>
          <a:ln w="9525">
            <a:noFill/>
            <a:miter lim="800000"/>
            <a:headEnd/>
            <a:tailEnd/>
          </a:ln>
          <a:effectLst/>
        </p:spPr>
      </p:pic>
    </p:spTree>
  </p:cSld>
  <p:clrMap bg1="lt1" tx1="dk1" bg2="lt2" tx2="dk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 id="2147483680" r:id="rId10"/>
    <p:sldLayoutId id="2147483681" r:id="rId11"/>
  </p:sldLayoutIdLst>
  <p:timing>
    <p:tnLst>
      <p:par>
        <p:cTn id="1" dur="indefinite" restart="never" nodeType="tmRoot"/>
      </p:par>
    </p:tnLst>
  </p:timing>
  <p:txStyles>
    <p:titleStyle>
      <a:lvl1pPr algn="r" rtl="0" fontAlgn="base">
        <a:spcBef>
          <a:spcPct val="0"/>
        </a:spcBef>
        <a:spcAft>
          <a:spcPct val="0"/>
        </a:spcAft>
        <a:defRPr sz="1200">
          <a:solidFill>
            <a:schemeClr val="tx1"/>
          </a:solidFill>
          <a:latin typeface="+mj-lt"/>
          <a:ea typeface="+mj-ea"/>
          <a:cs typeface="+mj-cs"/>
        </a:defRPr>
      </a:lvl1pPr>
      <a:lvl2pPr algn="r" rtl="0" fontAlgn="base">
        <a:spcBef>
          <a:spcPct val="0"/>
        </a:spcBef>
        <a:spcAft>
          <a:spcPct val="0"/>
        </a:spcAft>
        <a:defRPr sz="1200">
          <a:solidFill>
            <a:schemeClr val="tx1"/>
          </a:solidFill>
          <a:latin typeface="Arial" pitchFamily="34" charset="0"/>
        </a:defRPr>
      </a:lvl2pPr>
      <a:lvl3pPr algn="r" rtl="0" fontAlgn="base">
        <a:spcBef>
          <a:spcPct val="0"/>
        </a:spcBef>
        <a:spcAft>
          <a:spcPct val="0"/>
        </a:spcAft>
        <a:defRPr sz="1200">
          <a:solidFill>
            <a:schemeClr val="tx1"/>
          </a:solidFill>
          <a:latin typeface="Arial" pitchFamily="34" charset="0"/>
        </a:defRPr>
      </a:lvl3pPr>
      <a:lvl4pPr algn="r" rtl="0" fontAlgn="base">
        <a:spcBef>
          <a:spcPct val="0"/>
        </a:spcBef>
        <a:spcAft>
          <a:spcPct val="0"/>
        </a:spcAft>
        <a:defRPr sz="1200">
          <a:solidFill>
            <a:schemeClr val="tx1"/>
          </a:solidFill>
          <a:latin typeface="Arial" pitchFamily="34" charset="0"/>
        </a:defRPr>
      </a:lvl4pPr>
      <a:lvl5pPr algn="r" rtl="0" fontAlgn="base">
        <a:spcBef>
          <a:spcPct val="0"/>
        </a:spcBef>
        <a:spcAft>
          <a:spcPct val="0"/>
        </a:spcAft>
        <a:defRPr sz="1200">
          <a:solidFill>
            <a:schemeClr val="tx1"/>
          </a:solidFill>
          <a:latin typeface="Arial" pitchFamily="34" charset="0"/>
        </a:defRPr>
      </a:lvl5pPr>
      <a:lvl6pPr marL="457200" algn="r" rtl="0" fontAlgn="base">
        <a:spcBef>
          <a:spcPct val="0"/>
        </a:spcBef>
        <a:spcAft>
          <a:spcPct val="0"/>
        </a:spcAft>
        <a:defRPr sz="1200">
          <a:solidFill>
            <a:schemeClr val="tx1"/>
          </a:solidFill>
          <a:latin typeface="Arial" pitchFamily="34" charset="0"/>
        </a:defRPr>
      </a:lvl6pPr>
      <a:lvl7pPr marL="914400" algn="r" rtl="0" fontAlgn="base">
        <a:spcBef>
          <a:spcPct val="0"/>
        </a:spcBef>
        <a:spcAft>
          <a:spcPct val="0"/>
        </a:spcAft>
        <a:defRPr sz="1200">
          <a:solidFill>
            <a:schemeClr val="tx1"/>
          </a:solidFill>
          <a:latin typeface="Arial" pitchFamily="34" charset="0"/>
        </a:defRPr>
      </a:lvl7pPr>
      <a:lvl8pPr marL="1371600" algn="r" rtl="0" fontAlgn="base">
        <a:spcBef>
          <a:spcPct val="0"/>
        </a:spcBef>
        <a:spcAft>
          <a:spcPct val="0"/>
        </a:spcAft>
        <a:defRPr sz="1200">
          <a:solidFill>
            <a:schemeClr val="tx1"/>
          </a:solidFill>
          <a:latin typeface="Arial" pitchFamily="34" charset="0"/>
        </a:defRPr>
      </a:lvl8pPr>
      <a:lvl9pPr marL="1828800" algn="r" rtl="0" fontAlgn="base">
        <a:spcBef>
          <a:spcPct val="0"/>
        </a:spcBef>
        <a:spcAft>
          <a:spcPct val="0"/>
        </a:spcAft>
        <a:defRPr sz="1200">
          <a:solidFill>
            <a:schemeClr val="tx1"/>
          </a:solidFill>
          <a:latin typeface="Arial" pitchFamily="34"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bwMode="auto">
          <a:xfrm>
            <a:off x="5486400" y="6953250"/>
            <a:ext cx="3657600" cy="182563"/>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p>
            <a:pPr lvl="0"/>
            <a:r>
              <a:rPr lang="en-US" smtClean="0"/>
              <a:t>Click to edit Master title style</a:t>
            </a:r>
          </a:p>
        </p:txBody>
      </p:sp>
      <p:pic>
        <p:nvPicPr>
          <p:cNvPr id="32796" name="InterfaceBorder" descr="12_ALG1_MasterBKG_Transparent"/>
          <p:cNvPicPr>
            <a:picLocks noChangeAspect="1" noChangeArrowheads="1"/>
          </p:cNvPicPr>
          <p:nvPr userDrawn="1"/>
        </p:nvPicPr>
        <p:blipFill>
          <a:blip r:embed="rId13" cstate="print"/>
          <a:srcRect/>
          <a:stretch>
            <a:fillRect/>
          </a:stretch>
        </p:blipFill>
        <p:spPr bwMode="auto">
          <a:xfrm>
            <a:off x="0" y="0"/>
            <a:ext cx="9144000" cy="6858000"/>
          </a:xfrm>
          <a:prstGeom prst="rect">
            <a:avLst/>
          </a:prstGeom>
          <a:noFill/>
          <a:ln w="9525">
            <a:noFill/>
            <a:miter lim="800000"/>
            <a:headEnd/>
            <a:tailEnd/>
          </a:ln>
          <a:effectLst/>
        </p:spPr>
      </p:pic>
      <p:pic>
        <p:nvPicPr>
          <p:cNvPr id="32798" name="Next_Button" descr="12_ALG1_ForwardButton">
            <a:hlinkClick r:id="" action="ppaction://hlinkshowjump?jump=nextslide" highlightClick="1"/>
          </p:cNvPr>
          <p:cNvPicPr>
            <a:picLocks noChangeAspect="1" noChangeArrowheads="1"/>
          </p:cNvPicPr>
          <p:nvPr userDrawn="1"/>
        </p:nvPicPr>
        <p:blipFill>
          <a:blip r:embed="rId14" cstate="print"/>
          <a:srcRect/>
          <a:stretch>
            <a:fillRect/>
          </a:stretch>
        </p:blipFill>
        <p:spPr bwMode="auto">
          <a:xfrm>
            <a:off x="8534400" y="6372225"/>
            <a:ext cx="457200" cy="457200"/>
          </a:xfrm>
          <a:prstGeom prst="rect">
            <a:avLst/>
          </a:prstGeom>
          <a:noFill/>
          <a:ln w="9525">
            <a:noFill/>
            <a:miter lim="800000"/>
            <a:headEnd/>
            <a:tailEnd/>
          </a:ln>
          <a:effectLst/>
        </p:spPr>
      </p:pic>
      <p:pic>
        <p:nvPicPr>
          <p:cNvPr id="32799" name="Back_btn" descr="12_ALG1_BackButton">
            <a:hlinkClick r:id="" action="ppaction://hlinkshowjump?jump=previousslide" highlightClick="1"/>
          </p:cNvPr>
          <p:cNvPicPr>
            <a:picLocks noChangeAspect="1" noChangeArrowheads="1"/>
          </p:cNvPicPr>
          <p:nvPr userDrawn="1"/>
        </p:nvPicPr>
        <p:blipFill>
          <a:blip r:embed="rId15" cstate="print"/>
          <a:srcRect/>
          <a:stretch>
            <a:fillRect/>
          </a:stretch>
        </p:blipFill>
        <p:spPr bwMode="auto">
          <a:xfrm>
            <a:off x="8001000" y="6372225"/>
            <a:ext cx="457200" cy="457200"/>
          </a:xfrm>
          <a:prstGeom prst="rect">
            <a:avLst/>
          </a:prstGeom>
          <a:noFill/>
          <a:ln w="9525">
            <a:noFill/>
            <a:miter lim="800000"/>
            <a:headEnd/>
            <a:tailEnd/>
          </a:ln>
          <a:effectLst/>
        </p:spPr>
      </p:pic>
      <p:pic>
        <p:nvPicPr>
          <p:cNvPr id="32800" name="Menu_btn" descr="12_ALG1_MenuButton">
            <a:hlinkClick r:id="rId16" action="ppaction://hlinksldjump" highlightClick="1"/>
          </p:cNvPr>
          <p:cNvPicPr>
            <a:picLocks noChangeAspect="1" noChangeArrowheads="1"/>
          </p:cNvPicPr>
          <p:nvPr userDrawn="1"/>
        </p:nvPicPr>
        <p:blipFill>
          <a:blip r:embed="rId17" cstate="print"/>
          <a:srcRect/>
          <a:stretch>
            <a:fillRect/>
          </a:stretch>
        </p:blipFill>
        <p:spPr bwMode="auto">
          <a:xfrm>
            <a:off x="7467600" y="6372225"/>
            <a:ext cx="457200" cy="457200"/>
          </a:xfrm>
          <a:prstGeom prst="rect">
            <a:avLst/>
          </a:prstGeom>
          <a:noFill/>
          <a:ln w="9525">
            <a:noFill/>
            <a:miter lim="800000"/>
            <a:headEnd/>
            <a:tailEnd/>
          </a:ln>
          <a:effectLst/>
        </p:spPr>
      </p:pic>
      <p:pic>
        <p:nvPicPr>
          <p:cNvPr id="32801" name="Exit_btn" descr="12_ALG1_ExitButton">
            <a:hlinkClick r:id="" action="ppaction://hlinkshowjump?jump=endshow" highlightClick="1"/>
          </p:cNvPr>
          <p:cNvPicPr>
            <a:picLocks noChangeAspect="1" noChangeArrowheads="1"/>
          </p:cNvPicPr>
          <p:nvPr userDrawn="1"/>
        </p:nvPicPr>
        <p:blipFill>
          <a:blip r:embed="rId18" cstate="print"/>
          <a:srcRect/>
          <a:stretch>
            <a:fillRect/>
          </a:stretch>
        </p:blipFill>
        <p:spPr bwMode="auto">
          <a:xfrm>
            <a:off x="6934200" y="6372225"/>
            <a:ext cx="457200" cy="457200"/>
          </a:xfrm>
          <a:prstGeom prst="rect">
            <a:avLst/>
          </a:prstGeom>
          <a:noFill/>
          <a:ln w="9525">
            <a:noFill/>
            <a:miter lim="800000"/>
            <a:headEnd/>
            <a:tailEnd/>
          </a:ln>
          <a:effectLst/>
        </p:spPr>
      </p:pic>
      <p:pic>
        <p:nvPicPr>
          <p:cNvPr id="32802" name="Header" descr="12_ALG1_Header_12_01"/>
          <p:cNvPicPr>
            <a:picLocks noChangeAspect="1" noChangeArrowheads="1"/>
          </p:cNvPicPr>
          <p:nvPr userDrawn="1"/>
        </p:nvPicPr>
        <p:blipFill>
          <a:blip r:embed="rId19" cstate="print"/>
          <a:srcRect/>
          <a:stretch>
            <a:fillRect/>
          </a:stretch>
        </p:blipFill>
        <p:spPr bwMode="auto">
          <a:xfrm>
            <a:off x="495300" y="0"/>
            <a:ext cx="6400800" cy="458788"/>
          </a:xfrm>
          <a:prstGeom prst="rect">
            <a:avLst/>
          </a:prstGeom>
          <a:noFill/>
          <a:ln w="9525">
            <a:noFill/>
            <a:miter lim="800000"/>
            <a:headEnd/>
            <a:tailEnd/>
          </a:ln>
          <a:effectLst/>
        </p:spPr>
      </p:pic>
    </p:spTree>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86" r:id="rId5"/>
    <p:sldLayoutId id="2147483687" r:id="rId6"/>
    <p:sldLayoutId id="2147483688" r:id="rId7"/>
    <p:sldLayoutId id="2147483689" r:id="rId8"/>
    <p:sldLayoutId id="2147483690" r:id="rId9"/>
    <p:sldLayoutId id="2147483691" r:id="rId10"/>
    <p:sldLayoutId id="2147483692" r:id="rId11"/>
  </p:sldLayoutIdLst>
  <p:timing>
    <p:tnLst>
      <p:par>
        <p:cTn id="1" dur="indefinite" restart="never" nodeType="tmRoot"/>
      </p:par>
    </p:tnLst>
  </p:timing>
  <p:txStyles>
    <p:titleStyle>
      <a:lvl1pPr algn="r" rtl="0" fontAlgn="base">
        <a:spcBef>
          <a:spcPct val="0"/>
        </a:spcBef>
        <a:spcAft>
          <a:spcPct val="0"/>
        </a:spcAft>
        <a:defRPr sz="1200">
          <a:solidFill>
            <a:schemeClr val="tx1"/>
          </a:solidFill>
          <a:latin typeface="+mj-lt"/>
          <a:ea typeface="+mj-ea"/>
          <a:cs typeface="+mj-cs"/>
        </a:defRPr>
      </a:lvl1pPr>
      <a:lvl2pPr algn="r" rtl="0" fontAlgn="base">
        <a:spcBef>
          <a:spcPct val="0"/>
        </a:spcBef>
        <a:spcAft>
          <a:spcPct val="0"/>
        </a:spcAft>
        <a:defRPr sz="1200">
          <a:solidFill>
            <a:schemeClr val="tx1"/>
          </a:solidFill>
          <a:latin typeface="Arial" pitchFamily="34" charset="0"/>
        </a:defRPr>
      </a:lvl2pPr>
      <a:lvl3pPr algn="r" rtl="0" fontAlgn="base">
        <a:spcBef>
          <a:spcPct val="0"/>
        </a:spcBef>
        <a:spcAft>
          <a:spcPct val="0"/>
        </a:spcAft>
        <a:defRPr sz="1200">
          <a:solidFill>
            <a:schemeClr val="tx1"/>
          </a:solidFill>
          <a:latin typeface="Arial" pitchFamily="34" charset="0"/>
        </a:defRPr>
      </a:lvl3pPr>
      <a:lvl4pPr algn="r" rtl="0" fontAlgn="base">
        <a:spcBef>
          <a:spcPct val="0"/>
        </a:spcBef>
        <a:spcAft>
          <a:spcPct val="0"/>
        </a:spcAft>
        <a:defRPr sz="1200">
          <a:solidFill>
            <a:schemeClr val="tx1"/>
          </a:solidFill>
          <a:latin typeface="Arial" pitchFamily="34" charset="0"/>
        </a:defRPr>
      </a:lvl4pPr>
      <a:lvl5pPr algn="r" rtl="0" fontAlgn="base">
        <a:spcBef>
          <a:spcPct val="0"/>
        </a:spcBef>
        <a:spcAft>
          <a:spcPct val="0"/>
        </a:spcAft>
        <a:defRPr sz="1200">
          <a:solidFill>
            <a:schemeClr val="tx1"/>
          </a:solidFill>
          <a:latin typeface="Arial" pitchFamily="34" charset="0"/>
        </a:defRPr>
      </a:lvl5pPr>
      <a:lvl6pPr marL="457200" algn="r" rtl="0" fontAlgn="base">
        <a:spcBef>
          <a:spcPct val="0"/>
        </a:spcBef>
        <a:spcAft>
          <a:spcPct val="0"/>
        </a:spcAft>
        <a:defRPr sz="1200">
          <a:solidFill>
            <a:schemeClr val="tx1"/>
          </a:solidFill>
          <a:latin typeface="Arial" pitchFamily="34" charset="0"/>
        </a:defRPr>
      </a:lvl6pPr>
      <a:lvl7pPr marL="914400" algn="r" rtl="0" fontAlgn="base">
        <a:spcBef>
          <a:spcPct val="0"/>
        </a:spcBef>
        <a:spcAft>
          <a:spcPct val="0"/>
        </a:spcAft>
        <a:defRPr sz="1200">
          <a:solidFill>
            <a:schemeClr val="tx1"/>
          </a:solidFill>
          <a:latin typeface="Arial" pitchFamily="34" charset="0"/>
        </a:defRPr>
      </a:lvl7pPr>
      <a:lvl8pPr marL="1371600" algn="r" rtl="0" fontAlgn="base">
        <a:spcBef>
          <a:spcPct val="0"/>
        </a:spcBef>
        <a:spcAft>
          <a:spcPct val="0"/>
        </a:spcAft>
        <a:defRPr sz="1200">
          <a:solidFill>
            <a:schemeClr val="tx1"/>
          </a:solidFill>
          <a:latin typeface="Arial" pitchFamily="34" charset="0"/>
        </a:defRPr>
      </a:lvl8pPr>
      <a:lvl9pPr marL="1828800" algn="r" rtl="0" fontAlgn="base">
        <a:spcBef>
          <a:spcPct val="0"/>
        </a:spcBef>
        <a:spcAft>
          <a:spcPct val="0"/>
        </a:spcAft>
        <a:defRPr sz="1200">
          <a:solidFill>
            <a:schemeClr val="tx1"/>
          </a:solidFill>
          <a:latin typeface="Arial" pitchFamily="34"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69638" name="Rectangle 6"/>
          <p:cNvSpPr>
            <a:spLocks noGrp="1" noChangeArrowheads="1"/>
          </p:cNvSpPr>
          <p:nvPr>
            <p:ph type="title"/>
          </p:nvPr>
        </p:nvSpPr>
        <p:spPr bwMode="auto">
          <a:xfrm>
            <a:off x="5486400" y="6953250"/>
            <a:ext cx="3657600" cy="182563"/>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p>
            <a:pPr lvl="0"/>
            <a:r>
              <a:rPr lang="en-US" smtClean="0"/>
              <a:t>Click to edit Master title style</a:t>
            </a:r>
          </a:p>
        </p:txBody>
      </p:sp>
      <p:pic>
        <p:nvPicPr>
          <p:cNvPr id="69650" name="Picture 18" descr="Real World Ex_1"/>
          <p:cNvPicPr>
            <a:picLocks noChangeAspect="1" noChangeArrowheads="1"/>
          </p:cNvPicPr>
          <p:nvPr userDrawn="1"/>
        </p:nvPicPr>
        <p:blipFill>
          <a:blip r:embed="rId13" cstate="print"/>
          <a:srcRect/>
          <a:stretch>
            <a:fillRect/>
          </a:stretch>
        </p:blipFill>
        <p:spPr bwMode="auto">
          <a:xfrm>
            <a:off x="581025" y="657225"/>
            <a:ext cx="6738938" cy="2990850"/>
          </a:xfrm>
          <a:prstGeom prst="rect">
            <a:avLst/>
          </a:prstGeom>
          <a:noFill/>
        </p:spPr>
      </p:pic>
      <p:pic>
        <p:nvPicPr>
          <p:cNvPr id="69651" name="InterfaceBorder" descr="12_ALG1_MasterBKG_Transparent"/>
          <p:cNvPicPr>
            <a:picLocks noChangeAspect="1" noChangeArrowheads="1"/>
          </p:cNvPicPr>
          <p:nvPr userDrawn="1"/>
        </p:nvPicPr>
        <p:blipFill>
          <a:blip r:embed="rId14" cstate="print"/>
          <a:srcRect/>
          <a:stretch>
            <a:fillRect/>
          </a:stretch>
        </p:blipFill>
        <p:spPr bwMode="auto">
          <a:xfrm>
            <a:off x="0" y="0"/>
            <a:ext cx="9144000" cy="6858000"/>
          </a:xfrm>
          <a:prstGeom prst="rect">
            <a:avLst/>
          </a:prstGeom>
          <a:noFill/>
          <a:ln w="9525">
            <a:noFill/>
            <a:miter lim="800000"/>
            <a:headEnd/>
            <a:tailEnd/>
          </a:ln>
          <a:effectLst/>
        </p:spPr>
      </p:pic>
      <p:pic>
        <p:nvPicPr>
          <p:cNvPr id="69653" name="Next_Button" descr="12_ALG1_ForwardButton">
            <a:hlinkClick r:id="" action="ppaction://hlinkshowjump?jump=nextslide" highlightClick="1"/>
          </p:cNvPr>
          <p:cNvPicPr>
            <a:picLocks noChangeAspect="1" noChangeArrowheads="1"/>
          </p:cNvPicPr>
          <p:nvPr userDrawn="1"/>
        </p:nvPicPr>
        <p:blipFill>
          <a:blip r:embed="rId15" cstate="print"/>
          <a:srcRect/>
          <a:stretch>
            <a:fillRect/>
          </a:stretch>
        </p:blipFill>
        <p:spPr bwMode="auto">
          <a:xfrm>
            <a:off x="8534400" y="6372225"/>
            <a:ext cx="457200" cy="457200"/>
          </a:xfrm>
          <a:prstGeom prst="rect">
            <a:avLst/>
          </a:prstGeom>
          <a:noFill/>
          <a:ln w="9525">
            <a:noFill/>
            <a:miter lim="800000"/>
            <a:headEnd/>
            <a:tailEnd/>
          </a:ln>
          <a:effectLst/>
        </p:spPr>
      </p:pic>
      <p:pic>
        <p:nvPicPr>
          <p:cNvPr id="69654" name="Back_btn" descr="12_ALG1_BackButton">
            <a:hlinkClick r:id="" action="ppaction://hlinkshowjump?jump=previousslide" highlightClick="1"/>
          </p:cNvPr>
          <p:cNvPicPr>
            <a:picLocks noChangeAspect="1" noChangeArrowheads="1"/>
          </p:cNvPicPr>
          <p:nvPr userDrawn="1"/>
        </p:nvPicPr>
        <p:blipFill>
          <a:blip r:embed="rId16" cstate="print"/>
          <a:srcRect/>
          <a:stretch>
            <a:fillRect/>
          </a:stretch>
        </p:blipFill>
        <p:spPr bwMode="auto">
          <a:xfrm>
            <a:off x="8001000" y="6372225"/>
            <a:ext cx="457200" cy="457200"/>
          </a:xfrm>
          <a:prstGeom prst="rect">
            <a:avLst/>
          </a:prstGeom>
          <a:noFill/>
          <a:ln w="9525">
            <a:noFill/>
            <a:miter lim="800000"/>
            <a:headEnd/>
            <a:tailEnd/>
          </a:ln>
          <a:effectLst/>
        </p:spPr>
      </p:pic>
      <p:pic>
        <p:nvPicPr>
          <p:cNvPr id="69655" name="Menu_btn" descr="12_ALG1_MenuButton">
            <a:hlinkClick r:id="rId17" action="ppaction://hlinksldjump" highlightClick="1"/>
          </p:cNvPr>
          <p:cNvPicPr>
            <a:picLocks noChangeAspect="1" noChangeArrowheads="1"/>
          </p:cNvPicPr>
          <p:nvPr userDrawn="1"/>
        </p:nvPicPr>
        <p:blipFill>
          <a:blip r:embed="rId18" cstate="print"/>
          <a:srcRect/>
          <a:stretch>
            <a:fillRect/>
          </a:stretch>
        </p:blipFill>
        <p:spPr bwMode="auto">
          <a:xfrm>
            <a:off x="7467600" y="6372225"/>
            <a:ext cx="457200" cy="457200"/>
          </a:xfrm>
          <a:prstGeom prst="rect">
            <a:avLst/>
          </a:prstGeom>
          <a:noFill/>
          <a:ln w="9525">
            <a:noFill/>
            <a:miter lim="800000"/>
            <a:headEnd/>
            <a:tailEnd/>
          </a:ln>
          <a:effectLst/>
        </p:spPr>
      </p:pic>
      <p:pic>
        <p:nvPicPr>
          <p:cNvPr id="69656" name="Exit_btn" descr="12_ALG1_ExitButton">
            <a:hlinkClick r:id="" action="ppaction://hlinkshowjump?jump=endshow" highlightClick="1"/>
          </p:cNvPr>
          <p:cNvPicPr>
            <a:picLocks noChangeAspect="1" noChangeArrowheads="1"/>
          </p:cNvPicPr>
          <p:nvPr userDrawn="1"/>
        </p:nvPicPr>
        <p:blipFill>
          <a:blip r:embed="rId19" cstate="print"/>
          <a:srcRect/>
          <a:stretch>
            <a:fillRect/>
          </a:stretch>
        </p:blipFill>
        <p:spPr bwMode="auto">
          <a:xfrm>
            <a:off x="6934200" y="6372225"/>
            <a:ext cx="457200" cy="457200"/>
          </a:xfrm>
          <a:prstGeom prst="rect">
            <a:avLst/>
          </a:prstGeom>
          <a:noFill/>
          <a:ln w="9525">
            <a:noFill/>
            <a:miter lim="800000"/>
            <a:headEnd/>
            <a:tailEnd/>
          </a:ln>
          <a:effectLst/>
        </p:spPr>
      </p:pic>
      <p:pic>
        <p:nvPicPr>
          <p:cNvPr id="69657" name="Header" descr="12_ALG1_Header_12_01"/>
          <p:cNvPicPr>
            <a:picLocks noChangeAspect="1" noChangeArrowheads="1"/>
          </p:cNvPicPr>
          <p:nvPr userDrawn="1"/>
        </p:nvPicPr>
        <p:blipFill>
          <a:blip r:embed="rId20" cstate="print"/>
          <a:srcRect/>
          <a:stretch>
            <a:fillRect/>
          </a:stretch>
        </p:blipFill>
        <p:spPr bwMode="auto">
          <a:xfrm>
            <a:off x="495300" y="0"/>
            <a:ext cx="6400800" cy="458788"/>
          </a:xfrm>
          <a:prstGeom prst="rect">
            <a:avLst/>
          </a:prstGeom>
          <a:noFill/>
          <a:ln w="9525">
            <a:noFill/>
            <a:miter lim="800000"/>
            <a:headEnd/>
            <a:tailEnd/>
          </a:ln>
          <a:effectLst/>
        </p:spPr>
      </p:pic>
    </p:spTree>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Lst>
  <p:timing>
    <p:tnLst>
      <p:par>
        <p:cTn id="1" dur="indefinite" restart="never" nodeType="tmRoot"/>
      </p:par>
    </p:tnLst>
  </p:timing>
  <p:txStyles>
    <p:titleStyle>
      <a:lvl1pPr algn="r" rtl="0" fontAlgn="base">
        <a:spcBef>
          <a:spcPct val="0"/>
        </a:spcBef>
        <a:spcAft>
          <a:spcPct val="0"/>
        </a:spcAft>
        <a:defRPr sz="1200">
          <a:solidFill>
            <a:schemeClr val="tx1"/>
          </a:solidFill>
          <a:latin typeface="+mj-lt"/>
          <a:ea typeface="+mj-ea"/>
          <a:cs typeface="+mj-cs"/>
        </a:defRPr>
      </a:lvl1pPr>
      <a:lvl2pPr algn="r" rtl="0" fontAlgn="base">
        <a:spcBef>
          <a:spcPct val="0"/>
        </a:spcBef>
        <a:spcAft>
          <a:spcPct val="0"/>
        </a:spcAft>
        <a:defRPr sz="1200">
          <a:solidFill>
            <a:schemeClr val="tx1"/>
          </a:solidFill>
          <a:latin typeface="Arial" pitchFamily="34" charset="0"/>
        </a:defRPr>
      </a:lvl2pPr>
      <a:lvl3pPr algn="r" rtl="0" fontAlgn="base">
        <a:spcBef>
          <a:spcPct val="0"/>
        </a:spcBef>
        <a:spcAft>
          <a:spcPct val="0"/>
        </a:spcAft>
        <a:defRPr sz="1200">
          <a:solidFill>
            <a:schemeClr val="tx1"/>
          </a:solidFill>
          <a:latin typeface="Arial" pitchFamily="34" charset="0"/>
        </a:defRPr>
      </a:lvl3pPr>
      <a:lvl4pPr algn="r" rtl="0" fontAlgn="base">
        <a:spcBef>
          <a:spcPct val="0"/>
        </a:spcBef>
        <a:spcAft>
          <a:spcPct val="0"/>
        </a:spcAft>
        <a:defRPr sz="1200">
          <a:solidFill>
            <a:schemeClr val="tx1"/>
          </a:solidFill>
          <a:latin typeface="Arial" pitchFamily="34" charset="0"/>
        </a:defRPr>
      </a:lvl4pPr>
      <a:lvl5pPr algn="r" rtl="0" fontAlgn="base">
        <a:spcBef>
          <a:spcPct val="0"/>
        </a:spcBef>
        <a:spcAft>
          <a:spcPct val="0"/>
        </a:spcAft>
        <a:defRPr sz="1200">
          <a:solidFill>
            <a:schemeClr val="tx1"/>
          </a:solidFill>
          <a:latin typeface="Arial" pitchFamily="34" charset="0"/>
        </a:defRPr>
      </a:lvl5pPr>
      <a:lvl6pPr marL="457200" algn="r" rtl="0" fontAlgn="base">
        <a:spcBef>
          <a:spcPct val="0"/>
        </a:spcBef>
        <a:spcAft>
          <a:spcPct val="0"/>
        </a:spcAft>
        <a:defRPr sz="1200">
          <a:solidFill>
            <a:schemeClr val="tx1"/>
          </a:solidFill>
          <a:latin typeface="Arial" pitchFamily="34" charset="0"/>
        </a:defRPr>
      </a:lvl6pPr>
      <a:lvl7pPr marL="914400" algn="r" rtl="0" fontAlgn="base">
        <a:spcBef>
          <a:spcPct val="0"/>
        </a:spcBef>
        <a:spcAft>
          <a:spcPct val="0"/>
        </a:spcAft>
        <a:defRPr sz="1200">
          <a:solidFill>
            <a:schemeClr val="tx1"/>
          </a:solidFill>
          <a:latin typeface="Arial" pitchFamily="34" charset="0"/>
        </a:defRPr>
      </a:lvl7pPr>
      <a:lvl8pPr marL="1371600" algn="r" rtl="0" fontAlgn="base">
        <a:spcBef>
          <a:spcPct val="0"/>
        </a:spcBef>
        <a:spcAft>
          <a:spcPct val="0"/>
        </a:spcAft>
        <a:defRPr sz="1200">
          <a:solidFill>
            <a:schemeClr val="tx1"/>
          </a:solidFill>
          <a:latin typeface="Arial" pitchFamily="34" charset="0"/>
        </a:defRPr>
      </a:lvl8pPr>
      <a:lvl9pPr marL="1828800" algn="r" rtl="0" fontAlgn="base">
        <a:spcBef>
          <a:spcPct val="0"/>
        </a:spcBef>
        <a:spcAft>
          <a:spcPct val="0"/>
        </a:spcAft>
        <a:defRPr sz="1200">
          <a:solidFill>
            <a:schemeClr val="tx1"/>
          </a:solidFill>
          <a:latin typeface="Arial" pitchFamily="34"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70662" name="Rectangle 6"/>
          <p:cNvSpPr>
            <a:spLocks noGrp="1" noChangeArrowheads="1"/>
          </p:cNvSpPr>
          <p:nvPr>
            <p:ph type="title"/>
          </p:nvPr>
        </p:nvSpPr>
        <p:spPr bwMode="auto">
          <a:xfrm>
            <a:off x="5486400" y="6953250"/>
            <a:ext cx="3657600" cy="182563"/>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p>
            <a:pPr lvl="0"/>
            <a:r>
              <a:rPr lang="en-US" smtClean="0"/>
              <a:t>Click to edit Master title style</a:t>
            </a:r>
          </a:p>
        </p:txBody>
      </p:sp>
      <p:pic>
        <p:nvPicPr>
          <p:cNvPr id="70667" name="Picture 11" descr="Example_2"/>
          <p:cNvPicPr>
            <a:picLocks noChangeAspect="1" noChangeArrowheads="1"/>
          </p:cNvPicPr>
          <p:nvPr userDrawn="1"/>
        </p:nvPicPr>
        <p:blipFill>
          <a:blip r:embed="rId13" cstate="print"/>
          <a:srcRect/>
          <a:stretch>
            <a:fillRect/>
          </a:stretch>
        </p:blipFill>
        <p:spPr bwMode="auto">
          <a:xfrm>
            <a:off x="581025" y="657225"/>
            <a:ext cx="6738938" cy="2990850"/>
          </a:xfrm>
          <a:prstGeom prst="rect">
            <a:avLst/>
          </a:prstGeom>
          <a:noFill/>
        </p:spPr>
      </p:pic>
      <p:pic>
        <p:nvPicPr>
          <p:cNvPr id="70675" name="InterfaceBorder" descr="12_ALG1_MasterBKG_Transparent"/>
          <p:cNvPicPr>
            <a:picLocks noChangeAspect="1" noChangeArrowheads="1"/>
          </p:cNvPicPr>
          <p:nvPr userDrawn="1"/>
        </p:nvPicPr>
        <p:blipFill>
          <a:blip r:embed="rId14" cstate="print"/>
          <a:srcRect/>
          <a:stretch>
            <a:fillRect/>
          </a:stretch>
        </p:blipFill>
        <p:spPr bwMode="auto">
          <a:xfrm>
            <a:off x="0" y="0"/>
            <a:ext cx="9144000" cy="6858000"/>
          </a:xfrm>
          <a:prstGeom prst="rect">
            <a:avLst/>
          </a:prstGeom>
          <a:noFill/>
          <a:ln w="9525">
            <a:noFill/>
            <a:miter lim="800000"/>
            <a:headEnd/>
            <a:tailEnd/>
          </a:ln>
          <a:effectLst/>
        </p:spPr>
      </p:pic>
      <p:pic>
        <p:nvPicPr>
          <p:cNvPr id="70677" name="Next_Button" descr="12_ALG1_ForwardButton">
            <a:hlinkClick r:id="" action="ppaction://hlinkshowjump?jump=nextslide" highlightClick="1"/>
          </p:cNvPr>
          <p:cNvPicPr>
            <a:picLocks noChangeAspect="1" noChangeArrowheads="1"/>
          </p:cNvPicPr>
          <p:nvPr userDrawn="1"/>
        </p:nvPicPr>
        <p:blipFill>
          <a:blip r:embed="rId15" cstate="print"/>
          <a:srcRect/>
          <a:stretch>
            <a:fillRect/>
          </a:stretch>
        </p:blipFill>
        <p:spPr bwMode="auto">
          <a:xfrm>
            <a:off x="8534400" y="6372225"/>
            <a:ext cx="457200" cy="457200"/>
          </a:xfrm>
          <a:prstGeom prst="rect">
            <a:avLst/>
          </a:prstGeom>
          <a:noFill/>
          <a:ln w="9525">
            <a:noFill/>
            <a:miter lim="800000"/>
            <a:headEnd/>
            <a:tailEnd/>
          </a:ln>
          <a:effectLst/>
        </p:spPr>
      </p:pic>
      <p:pic>
        <p:nvPicPr>
          <p:cNvPr id="70678" name="Back_btn" descr="12_ALG1_BackButton">
            <a:hlinkClick r:id="" action="ppaction://hlinkshowjump?jump=previousslide" highlightClick="1"/>
          </p:cNvPr>
          <p:cNvPicPr>
            <a:picLocks noChangeAspect="1" noChangeArrowheads="1"/>
          </p:cNvPicPr>
          <p:nvPr userDrawn="1"/>
        </p:nvPicPr>
        <p:blipFill>
          <a:blip r:embed="rId16" cstate="print"/>
          <a:srcRect/>
          <a:stretch>
            <a:fillRect/>
          </a:stretch>
        </p:blipFill>
        <p:spPr bwMode="auto">
          <a:xfrm>
            <a:off x="8001000" y="6372225"/>
            <a:ext cx="457200" cy="457200"/>
          </a:xfrm>
          <a:prstGeom prst="rect">
            <a:avLst/>
          </a:prstGeom>
          <a:noFill/>
          <a:ln w="9525">
            <a:noFill/>
            <a:miter lim="800000"/>
            <a:headEnd/>
            <a:tailEnd/>
          </a:ln>
          <a:effectLst/>
        </p:spPr>
      </p:pic>
      <p:pic>
        <p:nvPicPr>
          <p:cNvPr id="70679" name="Menu_btn" descr="12_ALG1_MenuButton">
            <a:hlinkClick r:id="rId17" action="ppaction://hlinksldjump" highlightClick="1"/>
          </p:cNvPr>
          <p:cNvPicPr>
            <a:picLocks noChangeAspect="1" noChangeArrowheads="1"/>
          </p:cNvPicPr>
          <p:nvPr userDrawn="1"/>
        </p:nvPicPr>
        <p:blipFill>
          <a:blip r:embed="rId18" cstate="print"/>
          <a:srcRect/>
          <a:stretch>
            <a:fillRect/>
          </a:stretch>
        </p:blipFill>
        <p:spPr bwMode="auto">
          <a:xfrm>
            <a:off x="7467600" y="6372225"/>
            <a:ext cx="457200" cy="457200"/>
          </a:xfrm>
          <a:prstGeom prst="rect">
            <a:avLst/>
          </a:prstGeom>
          <a:noFill/>
          <a:ln w="9525">
            <a:noFill/>
            <a:miter lim="800000"/>
            <a:headEnd/>
            <a:tailEnd/>
          </a:ln>
          <a:effectLst/>
        </p:spPr>
      </p:pic>
      <p:pic>
        <p:nvPicPr>
          <p:cNvPr id="70680" name="Exit_btn" descr="12_ALG1_ExitButton">
            <a:hlinkClick r:id="" action="ppaction://hlinkshowjump?jump=endshow" highlightClick="1"/>
          </p:cNvPr>
          <p:cNvPicPr>
            <a:picLocks noChangeAspect="1" noChangeArrowheads="1"/>
          </p:cNvPicPr>
          <p:nvPr userDrawn="1"/>
        </p:nvPicPr>
        <p:blipFill>
          <a:blip r:embed="rId19" cstate="print"/>
          <a:srcRect/>
          <a:stretch>
            <a:fillRect/>
          </a:stretch>
        </p:blipFill>
        <p:spPr bwMode="auto">
          <a:xfrm>
            <a:off x="6934200" y="6372225"/>
            <a:ext cx="457200" cy="457200"/>
          </a:xfrm>
          <a:prstGeom prst="rect">
            <a:avLst/>
          </a:prstGeom>
          <a:noFill/>
          <a:ln w="9525">
            <a:noFill/>
            <a:miter lim="800000"/>
            <a:headEnd/>
            <a:tailEnd/>
          </a:ln>
          <a:effectLst/>
        </p:spPr>
      </p:pic>
      <p:pic>
        <p:nvPicPr>
          <p:cNvPr id="70681" name="Header" descr="12_ALG1_Header_12_01"/>
          <p:cNvPicPr>
            <a:picLocks noChangeAspect="1" noChangeArrowheads="1"/>
          </p:cNvPicPr>
          <p:nvPr userDrawn="1"/>
        </p:nvPicPr>
        <p:blipFill>
          <a:blip r:embed="rId20" cstate="print"/>
          <a:srcRect/>
          <a:stretch>
            <a:fillRect/>
          </a:stretch>
        </p:blipFill>
        <p:spPr bwMode="auto">
          <a:xfrm>
            <a:off x="495300" y="0"/>
            <a:ext cx="6400800" cy="458788"/>
          </a:xfrm>
          <a:prstGeom prst="rect">
            <a:avLst/>
          </a:prstGeom>
          <a:noFill/>
          <a:ln w="9525">
            <a:noFill/>
            <a:miter lim="800000"/>
            <a:headEnd/>
            <a:tailEnd/>
          </a:ln>
          <a:effectLst/>
        </p:spPr>
      </p:pic>
    </p:spTree>
  </p:cSld>
  <p:clrMap bg1="lt1" tx1="dk1" bg2="lt2" tx2="dk2" accent1="accent1" accent2="accent2" accent3="accent3" accent4="accent4" accent5="accent5" accent6="accent6" hlink="hlink" folHlink="folHlink"/>
  <p:sldLayoutIdLst>
    <p:sldLayoutId id="2147483704" r:id="rId1"/>
    <p:sldLayoutId id="2147483705" r:id="rId2"/>
    <p:sldLayoutId id="2147483706" r:id="rId3"/>
    <p:sldLayoutId id="2147483707" r:id="rId4"/>
    <p:sldLayoutId id="2147483708" r:id="rId5"/>
    <p:sldLayoutId id="2147483709" r:id="rId6"/>
    <p:sldLayoutId id="2147483710" r:id="rId7"/>
    <p:sldLayoutId id="2147483711" r:id="rId8"/>
    <p:sldLayoutId id="2147483712" r:id="rId9"/>
    <p:sldLayoutId id="2147483713" r:id="rId10"/>
    <p:sldLayoutId id="2147483714" r:id="rId11"/>
  </p:sldLayoutIdLst>
  <p:timing>
    <p:tnLst>
      <p:par>
        <p:cTn id="1" dur="indefinite" restart="never" nodeType="tmRoot"/>
      </p:par>
    </p:tnLst>
  </p:timing>
  <p:txStyles>
    <p:titleStyle>
      <a:lvl1pPr algn="r" rtl="0" fontAlgn="base">
        <a:spcBef>
          <a:spcPct val="0"/>
        </a:spcBef>
        <a:spcAft>
          <a:spcPct val="0"/>
        </a:spcAft>
        <a:defRPr sz="1200">
          <a:solidFill>
            <a:schemeClr val="tx1"/>
          </a:solidFill>
          <a:latin typeface="+mj-lt"/>
          <a:ea typeface="+mj-ea"/>
          <a:cs typeface="+mj-cs"/>
        </a:defRPr>
      </a:lvl1pPr>
      <a:lvl2pPr algn="r" rtl="0" fontAlgn="base">
        <a:spcBef>
          <a:spcPct val="0"/>
        </a:spcBef>
        <a:spcAft>
          <a:spcPct val="0"/>
        </a:spcAft>
        <a:defRPr sz="1200">
          <a:solidFill>
            <a:schemeClr val="tx1"/>
          </a:solidFill>
          <a:latin typeface="Arial" pitchFamily="34" charset="0"/>
        </a:defRPr>
      </a:lvl2pPr>
      <a:lvl3pPr algn="r" rtl="0" fontAlgn="base">
        <a:spcBef>
          <a:spcPct val="0"/>
        </a:spcBef>
        <a:spcAft>
          <a:spcPct val="0"/>
        </a:spcAft>
        <a:defRPr sz="1200">
          <a:solidFill>
            <a:schemeClr val="tx1"/>
          </a:solidFill>
          <a:latin typeface="Arial" pitchFamily="34" charset="0"/>
        </a:defRPr>
      </a:lvl3pPr>
      <a:lvl4pPr algn="r" rtl="0" fontAlgn="base">
        <a:spcBef>
          <a:spcPct val="0"/>
        </a:spcBef>
        <a:spcAft>
          <a:spcPct val="0"/>
        </a:spcAft>
        <a:defRPr sz="1200">
          <a:solidFill>
            <a:schemeClr val="tx1"/>
          </a:solidFill>
          <a:latin typeface="Arial" pitchFamily="34" charset="0"/>
        </a:defRPr>
      </a:lvl4pPr>
      <a:lvl5pPr algn="r" rtl="0" fontAlgn="base">
        <a:spcBef>
          <a:spcPct val="0"/>
        </a:spcBef>
        <a:spcAft>
          <a:spcPct val="0"/>
        </a:spcAft>
        <a:defRPr sz="1200">
          <a:solidFill>
            <a:schemeClr val="tx1"/>
          </a:solidFill>
          <a:latin typeface="Arial" pitchFamily="34" charset="0"/>
        </a:defRPr>
      </a:lvl5pPr>
      <a:lvl6pPr marL="457200" algn="r" rtl="0" fontAlgn="base">
        <a:spcBef>
          <a:spcPct val="0"/>
        </a:spcBef>
        <a:spcAft>
          <a:spcPct val="0"/>
        </a:spcAft>
        <a:defRPr sz="1200">
          <a:solidFill>
            <a:schemeClr val="tx1"/>
          </a:solidFill>
          <a:latin typeface="Arial" pitchFamily="34" charset="0"/>
        </a:defRPr>
      </a:lvl6pPr>
      <a:lvl7pPr marL="914400" algn="r" rtl="0" fontAlgn="base">
        <a:spcBef>
          <a:spcPct val="0"/>
        </a:spcBef>
        <a:spcAft>
          <a:spcPct val="0"/>
        </a:spcAft>
        <a:defRPr sz="1200">
          <a:solidFill>
            <a:schemeClr val="tx1"/>
          </a:solidFill>
          <a:latin typeface="Arial" pitchFamily="34" charset="0"/>
        </a:defRPr>
      </a:lvl7pPr>
      <a:lvl8pPr marL="1371600" algn="r" rtl="0" fontAlgn="base">
        <a:spcBef>
          <a:spcPct val="0"/>
        </a:spcBef>
        <a:spcAft>
          <a:spcPct val="0"/>
        </a:spcAft>
        <a:defRPr sz="1200">
          <a:solidFill>
            <a:schemeClr val="tx1"/>
          </a:solidFill>
          <a:latin typeface="Arial" pitchFamily="34" charset="0"/>
        </a:defRPr>
      </a:lvl8pPr>
      <a:lvl9pPr marL="1828800" algn="r" rtl="0" fontAlgn="base">
        <a:spcBef>
          <a:spcPct val="0"/>
        </a:spcBef>
        <a:spcAft>
          <a:spcPct val="0"/>
        </a:spcAft>
        <a:defRPr sz="1200">
          <a:solidFill>
            <a:schemeClr val="tx1"/>
          </a:solidFill>
          <a:latin typeface="Arial" pitchFamily="34"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71686" name="Rectangle 6"/>
          <p:cNvSpPr>
            <a:spLocks noGrp="1" noChangeArrowheads="1"/>
          </p:cNvSpPr>
          <p:nvPr>
            <p:ph type="title"/>
          </p:nvPr>
        </p:nvSpPr>
        <p:spPr bwMode="auto">
          <a:xfrm>
            <a:off x="5486400" y="6953250"/>
            <a:ext cx="3657600" cy="182563"/>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p>
            <a:pPr lvl="0"/>
            <a:r>
              <a:rPr lang="en-US" smtClean="0"/>
              <a:t>Click to edit Master title style</a:t>
            </a:r>
          </a:p>
        </p:txBody>
      </p:sp>
      <p:pic>
        <p:nvPicPr>
          <p:cNvPr id="71691" name="Picture 11" descr="Example_3"/>
          <p:cNvPicPr>
            <a:picLocks noChangeAspect="1" noChangeArrowheads="1"/>
          </p:cNvPicPr>
          <p:nvPr userDrawn="1"/>
        </p:nvPicPr>
        <p:blipFill>
          <a:blip r:embed="rId13" cstate="print"/>
          <a:srcRect/>
          <a:stretch>
            <a:fillRect/>
          </a:stretch>
        </p:blipFill>
        <p:spPr bwMode="auto">
          <a:xfrm>
            <a:off x="581025" y="657225"/>
            <a:ext cx="6738938" cy="2990850"/>
          </a:xfrm>
          <a:prstGeom prst="rect">
            <a:avLst/>
          </a:prstGeom>
          <a:noFill/>
        </p:spPr>
      </p:pic>
      <p:pic>
        <p:nvPicPr>
          <p:cNvPr id="71699" name="InterfaceBorder" descr="12_ALG1_MasterBKG_Transparent"/>
          <p:cNvPicPr>
            <a:picLocks noChangeAspect="1" noChangeArrowheads="1"/>
          </p:cNvPicPr>
          <p:nvPr userDrawn="1"/>
        </p:nvPicPr>
        <p:blipFill>
          <a:blip r:embed="rId14" cstate="print"/>
          <a:srcRect/>
          <a:stretch>
            <a:fillRect/>
          </a:stretch>
        </p:blipFill>
        <p:spPr bwMode="auto">
          <a:xfrm>
            <a:off x="0" y="0"/>
            <a:ext cx="9144000" cy="6858000"/>
          </a:xfrm>
          <a:prstGeom prst="rect">
            <a:avLst/>
          </a:prstGeom>
          <a:noFill/>
          <a:ln w="9525">
            <a:noFill/>
            <a:miter lim="800000"/>
            <a:headEnd/>
            <a:tailEnd/>
          </a:ln>
          <a:effectLst/>
        </p:spPr>
      </p:pic>
      <p:pic>
        <p:nvPicPr>
          <p:cNvPr id="71701" name="Next_Button" descr="12_ALG1_ForwardButton">
            <a:hlinkClick r:id="" action="ppaction://hlinkshowjump?jump=nextslide" highlightClick="1"/>
          </p:cNvPr>
          <p:cNvPicPr>
            <a:picLocks noChangeAspect="1" noChangeArrowheads="1"/>
          </p:cNvPicPr>
          <p:nvPr userDrawn="1"/>
        </p:nvPicPr>
        <p:blipFill>
          <a:blip r:embed="rId15" cstate="print"/>
          <a:srcRect/>
          <a:stretch>
            <a:fillRect/>
          </a:stretch>
        </p:blipFill>
        <p:spPr bwMode="auto">
          <a:xfrm>
            <a:off x="8534400" y="6372225"/>
            <a:ext cx="457200" cy="457200"/>
          </a:xfrm>
          <a:prstGeom prst="rect">
            <a:avLst/>
          </a:prstGeom>
          <a:noFill/>
          <a:ln w="9525">
            <a:noFill/>
            <a:miter lim="800000"/>
            <a:headEnd/>
            <a:tailEnd/>
          </a:ln>
          <a:effectLst/>
        </p:spPr>
      </p:pic>
      <p:pic>
        <p:nvPicPr>
          <p:cNvPr id="71702" name="Back_btn" descr="12_ALG1_BackButton">
            <a:hlinkClick r:id="" action="ppaction://hlinkshowjump?jump=previousslide" highlightClick="1"/>
          </p:cNvPr>
          <p:cNvPicPr>
            <a:picLocks noChangeAspect="1" noChangeArrowheads="1"/>
          </p:cNvPicPr>
          <p:nvPr userDrawn="1"/>
        </p:nvPicPr>
        <p:blipFill>
          <a:blip r:embed="rId16" cstate="print"/>
          <a:srcRect/>
          <a:stretch>
            <a:fillRect/>
          </a:stretch>
        </p:blipFill>
        <p:spPr bwMode="auto">
          <a:xfrm>
            <a:off x="8001000" y="6372225"/>
            <a:ext cx="457200" cy="457200"/>
          </a:xfrm>
          <a:prstGeom prst="rect">
            <a:avLst/>
          </a:prstGeom>
          <a:noFill/>
          <a:ln w="9525">
            <a:noFill/>
            <a:miter lim="800000"/>
            <a:headEnd/>
            <a:tailEnd/>
          </a:ln>
          <a:effectLst/>
        </p:spPr>
      </p:pic>
      <p:pic>
        <p:nvPicPr>
          <p:cNvPr id="71703" name="Menu_btn" descr="12_ALG1_MenuButton">
            <a:hlinkClick r:id="rId17" action="ppaction://hlinksldjump" highlightClick="1"/>
          </p:cNvPr>
          <p:cNvPicPr>
            <a:picLocks noChangeAspect="1" noChangeArrowheads="1"/>
          </p:cNvPicPr>
          <p:nvPr userDrawn="1"/>
        </p:nvPicPr>
        <p:blipFill>
          <a:blip r:embed="rId18" cstate="print"/>
          <a:srcRect/>
          <a:stretch>
            <a:fillRect/>
          </a:stretch>
        </p:blipFill>
        <p:spPr bwMode="auto">
          <a:xfrm>
            <a:off x="7467600" y="6372225"/>
            <a:ext cx="457200" cy="457200"/>
          </a:xfrm>
          <a:prstGeom prst="rect">
            <a:avLst/>
          </a:prstGeom>
          <a:noFill/>
          <a:ln w="9525">
            <a:noFill/>
            <a:miter lim="800000"/>
            <a:headEnd/>
            <a:tailEnd/>
          </a:ln>
          <a:effectLst/>
        </p:spPr>
      </p:pic>
      <p:pic>
        <p:nvPicPr>
          <p:cNvPr id="71704" name="Exit_btn" descr="12_ALG1_ExitButton">
            <a:hlinkClick r:id="" action="ppaction://hlinkshowjump?jump=endshow" highlightClick="1"/>
          </p:cNvPr>
          <p:cNvPicPr>
            <a:picLocks noChangeAspect="1" noChangeArrowheads="1"/>
          </p:cNvPicPr>
          <p:nvPr userDrawn="1"/>
        </p:nvPicPr>
        <p:blipFill>
          <a:blip r:embed="rId19" cstate="print"/>
          <a:srcRect/>
          <a:stretch>
            <a:fillRect/>
          </a:stretch>
        </p:blipFill>
        <p:spPr bwMode="auto">
          <a:xfrm>
            <a:off x="6934200" y="6372225"/>
            <a:ext cx="457200" cy="457200"/>
          </a:xfrm>
          <a:prstGeom prst="rect">
            <a:avLst/>
          </a:prstGeom>
          <a:noFill/>
          <a:ln w="9525">
            <a:noFill/>
            <a:miter lim="800000"/>
            <a:headEnd/>
            <a:tailEnd/>
          </a:ln>
          <a:effectLst/>
        </p:spPr>
      </p:pic>
      <p:pic>
        <p:nvPicPr>
          <p:cNvPr id="71705" name="Header" descr="12_ALG1_Header_12_01"/>
          <p:cNvPicPr>
            <a:picLocks noChangeAspect="1" noChangeArrowheads="1"/>
          </p:cNvPicPr>
          <p:nvPr userDrawn="1"/>
        </p:nvPicPr>
        <p:blipFill>
          <a:blip r:embed="rId20" cstate="print"/>
          <a:srcRect/>
          <a:stretch>
            <a:fillRect/>
          </a:stretch>
        </p:blipFill>
        <p:spPr bwMode="auto">
          <a:xfrm>
            <a:off x="495300" y="0"/>
            <a:ext cx="6400800" cy="458788"/>
          </a:xfrm>
          <a:prstGeom prst="rect">
            <a:avLst/>
          </a:prstGeom>
          <a:noFill/>
          <a:ln w="9525">
            <a:noFill/>
            <a:miter lim="800000"/>
            <a:headEnd/>
            <a:tailEnd/>
          </a:ln>
          <a:effectLst/>
        </p:spPr>
      </p:pic>
    </p:spTree>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Lst>
  <p:timing>
    <p:tnLst>
      <p:par>
        <p:cTn id="1" dur="indefinite" restart="never" nodeType="tmRoot"/>
      </p:par>
    </p:tnLst>
  </p:timing>
  <p:txStyles>
    <p:titleStyle>
      <a:lvl1pPr algn="r" rtl="0" fontAlgn="base">
        <a:spcBef>
          <a:spcPct val="0"/>
        </a:spcBef>
        <a:spcAft>
          <a:spcPct val="0"/>
        </a:spcAft>
        <a:defRPr sz="1200">
          <a:solidFill>
            <a:schemeClr val="tx1"/>
          </a:solidFill>
          <a:latin typeface="+mj-lt"/>
          <a:ea typeface="+mj-ea"/>
          <a:cs typeface="+mj-cs"/>
        </a:defRPr>
      </a:lvl1pPr>
      <a:lvl2pPr algn="r" rtl="0" fontAlgn="base">
        <a:spcBef>
          <a:spcPct val="0"/>
        </a:spcBef>
        <a:spcAft>
          <a:spcPct val="0"/>
        </a:spcAft>
        <a:defRPr sz="1200">
          <a:solidFill>
            <a:schemeClr val="tx1"/>
          </a:solidFill>
          <a:latin typeface="Arial" pitchFamily="34" charset="0"/>
        </a:defRPr>
      </a:lvl2pPr>
      <a:lvl3pPr algn="r" rtl="0" fontAlgn="base">
        <a:spcBef>
          <a:spcPct val="0"/>
        </a:spcBef>
        <a:spcAft>
          <a:spcPct val="0"/>
        </a:spcAft>
        <a:defRPr sz="1200">
          <a:solidFill>
            <a:schemeClr val="tx1"/>
          </a:solidFill>
          <a:latin typeface="Arial" pitchFamily="34" charset="0"/>
        </a:defRPr>
      </a:lvl3pPr>
      <a:lvl4pPr algn="r" rtl="0" fontAlgn="base">
        <a:spcBef>
          <a:spcPct val="0"/>
        </a:spcBef>
        <a:spcAft>
          <a:spcPct val="0"/>
        </a:spcAft>
        <a:defRPr sz="1200">
          <a:solidFill>
            <a:schemeClr val="tx1"/>
          </a:solidFill>
          <a:latin typeface="Arial" pitchFamily="34" charset="0"/>
        </a:defRPr>
      </a:lvl4pPr>
      <a:lvl5pPr algn="r" rtl="0" fontAlgn="base">
        <a:spcBef>
          <a:spcPct val="0"/>
        </a:spcBef>
        <a:spcAft>
          <a:spcPct val="0"/>
        </a:spcAft>
        <a:defRPr sz="1200">
          <a:solidFill>
            <a:schemeClr val="tx1"/>
          </a:solidFill>
          <a:latin typeface="Arial" pitchFamily="34" charset="0"/>
        </a:defRPr>
      </a:lvl5pPr>
      <a:lvl6pPr marL="457200" algn="r" rtl="0" fontAlgn="base">
        <a:spcBef>
          <a:spcPct val="0"/>
        </a:spcBef>
        <a:spcAft>
          <a:spcPct val="0"/>
        </a:spcAft>
        <a:defRPr sz="1200">
          <a:solidFill>
            <a:schemeClr val="tx1"/>
          </a:solidFill>
          <a:latin typeface="Arial" pitchFamily="34" charset="0"/>
        </a:defRPr>
      </a:lvl6pPr>
      <a:lvl7pPr marL="914400" algn="r" rtl="0" fontAlgn="base">
        <a:spcBef>
          <a:spcPct val="0"/>
        </a:spcBef>
        <a:spcAft>
          <a:spcPct val="0"/>
        </a:spcAft>
        <a:defRPr sz="1200">
          <a:solidFill>
            <a:schemeClr val="tx1"/>
          </a:solidFill>
          <a:latin typeface="Arial" pitchFamily="34" charset="0"/>
        </a:defRPr>
      </a:lvl7pPr>
      <a:lvl8pPr marL="1371600" algn="r" rtl="0" fontAlgn="base">
        <a:spcBef>
          <a:spcPct val="0"/>
        </a:spcBef>
        <a:spcAft>
          <a:spcPct val="0"/>
        </a:spcAft>
        <a:defRPr sz="1200">
          <a:solidFill>
            <a:schemeClr val="tx1"/>
          </a:solidFill>
          <a:latin typeface="Arial" pitchFamily="34" charset="0"/>
        </a:defRPr>
      </a:lvl8pPr>
      <a:lvl9pPr marL="1828800" algn="r" rtl="0" fontAlgn="base">
        <a:spcBef>
          <a:spcPct val="0"/>
        </a:spcBef>
        <a:spcAft>
          <a:spcPct val="0"/>
        </a:spcAft>
        <a:defRPr sz="1200">
          <a:solidFill>
            <a:schemeClr val="tx1"/>
          </a:solidFill>
          <a:latin typeface="Arial" pitchFamily="34"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72710" name="Rectangle 6"/>
          <p:cNvSpPr>
            <a:spLocks noGrp="1" noChangeArrowheads="1"/>
          </p:cNvSpPr>
          <p:nvPr>
            <p:ph type="title"/>
          </p:nvPr>
        </p:nvSpPr>
        <p:spPr bwMode="auto">
          <a:xfrm>
            <a:off x="5486400" y="6953250"/>
            <a:ext cx="3657600" cy="182563"/>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p>
            <a:pPr lvl="0"/>
            <a:r>
              <a:rPr lang="en-US" smtClean="0"/>
              <a:t>Click to edit Master title style</a:t>
            </a:r>
          </a:p>
        </p:txBody>
      </p:sp>
      <p:pic>
        <p:nvPicPr>
          <p:cNvPr id="72715" name="Picture 11" descr="Example_4"/>
          <p:cNvPicPr>
            <a:picLocks noChangeAspect="1" noChangeArrowheads="1"/>
          </p:cNvPicPr>
          <p:nvPr userDrawn="1"/>
        </p:nvPicPr>
        <p:blipFill>
          <a:blip r:embed="rId13" cstate="print"/>
          <a:srcRect/>
          <a:stretch>
            <a:fillRect/>
          </a:stretch>
        </p:blipFill>
        <p:spPr bwMode="auto">
          <a:xfrm>
            <a:off x="581025" y="657225"/>
            <a:ext cx="6738938" cy="2990850"/>
          </a:xfrm>
          <a:prstGeom prst="rect">
            <a:avLst/>
          </a:prstGeom>
          <a:noFill/>
        </p:spPr>
      </p:pic>
      <p:pic>
        <p:nvPicPr>
          <p:cNvPr id="72723" name="InterfaceBorder" descr="12_ALG1_MasterBKG_Transparent"/>
          <p:cNvPicPr>
            <a:picLocks noChangeAspect="1" noChangeArrowheads="1"/>
          </p:cNvPicPr>
          <p:nvPr userDrawn="1"/>
        </p:nvPicPr>
        <p:blipFill>
          <a:blip r:embed="rId14" cstate="print"/>
          <a:srcRect/>
          <a:stretch>
            <a:fillRect/>
          </a:stretch>
        </p:blipFill>
        <p:spPr bwMode="auto">
          <a:xfrm>
            <a:off x="0" y="0"/>
            <a:ext cx="9144000" cy="6858000"/>
          </a:xfrm>
          <a:prstGeom prst="rect">
            <a:avLst/>
          </a:prstGeom>
          <a:noFill/>
          <a:ln w="9525">
            <a:noFill/>
            <a:miter lim="800000"/>
            <a:headEnd/>
            <a:tailEnd/>
          </a:ln>
          <a:effectLst/>
        </p:spPr>
      </p:pic>
      <p:pic>
        <p:nvPicPr>
          <p:cNvPr id="72725" name="Next_Button" descr="12_ALG1_ForwardButton">
            <a:hlinkClick r:id="" action="ppaction://hlinkshowjump?jump=nextslide" highlightClick="1"/>
          </p:cNvPr>
          <p:cNvPicPr>
            <a:picLocks noChangeAspect="1" noChangeArrowheads="1"/>
          </p:cNvPicPr>
          <p:nvPr userDrawn="1"/>
        </p:nvPicPr>
        <p:blipFill>
          <a:blip r:embed="rId15" cstate="print"/>
          <a:srcRect/>
          <a:stretch>
            <a:fillRect/>
          </a:stretch>
        </p:blipFill>
        <p:spPr bwMode="auto">
          <a:xfrm>
            <a:off x="8534400" y="6372225"/>
            <a:ext cx="457200" cy="457200"/>
          </a:xfrm>
          <a:prstGeom prst="rect">
            <a:avLst/>
          </a:prstGeom>
          <a:noFill/>
          <a:ln w="9525">
            <a:noFill/>
            <a:miter lim="800000"/>
            <a:headEnd/>
            <a:tailEnd/>
          </a:ln>
          <a:effectLst/>
        </p:spPr>
      </p:pic>
      <p:pic>
        <p:nvPicPr>
          <p:cNvPr id="72726" name="Back_btn" descr="12_ALG1_BackButton">
            <a:hlinkClick r:id="" action="ppaction://hlinkshowjump?jump=previousslide" highlightClick="1"/>
          </p:cNvPr>
          <p:cNvPicPr>
            <a:picLocks noChangeAspect="1" noChangeArrowheads="1"/>
          </p:cNvPicPr>
          <p:nvPr userDrawn="1"/>
        </p:nvPicPr>
        <p:blipFill>
          <a:blip r:embed="rId16" cstate="print"/>
          <a:srcRect/>
          <a:stretch>
            <a:fillRect/>
          </a:stretch>
        </p:blipFill>
        <p:spPr bwMode="auto">
          <a:xfrm>
            <a:off x="8001000" y="6372225"/>
            <a:ext cx="457200" cy="457200"/>
          </a:xfrm>
          <a:prstGeom prst="rect">
            <a:avLst/>
          </a:prstGeom>
          <a:noFill/>
          <a:ln w="9525">
            <a:noFill/>
            <a:miter lim="800000"/>
            <a:headEnd/>
            <a:tailEnd/>
          </a:ln>
          <a:effectLst/>
        </p:spPr>
      </p:pic>
      <p:pic>
        <p:nvPicPr>
          <p:cNvPr id="72727" name="Menu_btn" descr="12_ALG1_MenuButton">
            <a:hlinkClick r:id="rId17" action="ppaction://hlinksldjump" highlightClick="1"/>
          </p:cNvPr>
          <p:cNvPicPr>
            <a:picLocks noChangeAspect="1" noChangeArrowheads="1"/>
          </p:cNvPicPr>
          <p:nvPr userDrawn="1"/>
        </p:nvPicPr>
        <p:blipFill>
          <a:blip r:embed="rId18" cstate="print"/>
          <a:srcRect/>
          <a:stretch>
            <a:fillRect/>
          </a:stretch>
        </p:blipFill>
        <p:spPr bwMode="auto">
          <a:xfrm>
            <a:off x="7467600" y="6372225"/>
            <a:ext cx="457200" cy="457200"/>
          </a:xfrm>
          <a:prstGeom prst="rect">
            <a:avLst/>
          </a:prstGeom>
          <a:noFill/>
          <a:ln w="9525">
            <a:noFill/>
            <a:miter lim="800000"/>
            <a:headEnd/>
            <a:tailEnd/>
          </a:ln>
          <a:effectLst/>
        </p:spPr>
      </p:pic>
      <p:pic>
        <p:nvPicPr>
          <p:cNvPr id="72728" name="Exit_btn" descr="12_ALG1_ExitButton">
            <a:hlinkClick r:id="" action="ppaction://hlinkshowjump?jump=endshow" highlightClick="1"/>
          </p:cNvPr>
          <p:cNvPicPr>
            <a:picLocks noChangeAspect="1" noChangeArrowheads="1"/>
          </p:cNvPicPr>
          <p:nvPr userDrawn="1"/>
        </p:nvPicPr>
        <p:blipFill>
          <a:blip r:embed="rId19" cstate="print"/>
          <a:srcRect/>
          <a:stretch>
            <a:fillRect/>
          </a:stretch>
        </p:blipFill>
        <p:spPr bwMode="auto">
          <a:xfrm>
            <a:off x="6934200" y="6372225"/>
            <a:ext cx="457200" cy="457200"/>
          </a:xfrm>
          <a:prstGeom prst="rect">
            <a:avLst/>
          </a:prstGeom>
          <a:noFill/>
          <a:ln w="9525">
            <a:noFill/>
            <a:miter lim="800000"/>
            <a:headEnd/>
            <a:tailEnd/>
          </a:ln>
          <a:effectLst/>
        </p:spPr>
      </p:pic>
      <p:pic>
        <p:nvPicPr>
          <p:cNvPr id="72729" name="Header" descr="12_ALG1_Header_12_01"/>
          <p:cNvPicPr>
            <a:picLocks noChangeAspect="1" noChangeArrowheads="1"/>
          </p:cNvPicPr>
          <p:nvPr userDrawn="1"/>
        </p:nvPicPr>
        <p:blipFill>
          <a:blip r:embed="rId20" cstate="print"/>
          <a:srcRect/>
          <a:stretch>
            <a:fillRect/>
          </a:stretch>
        </p:blipFill>
        <p:spPr bwMode="auto">
          <a:xfrm>
            <a:off x="495300" y="0"/>
            <a:ext cx="6400800" cy="458788"/>
          </a:xfrm>
          <a:prstGeom prst="rect">
            <a:avLst/>
          </a:prstGeom>
          <a:noFill/>
          <a:ln w="9525">
            <a:noFill/>
            <a:miter lim="800000"/>
            <a:headEnd/>
            <a:tailEnd/>
          </a:ln>
          <a:effectLst/>
        </p:spPr>
      </p:pic>
    </p:spTree>
  </p:cSld>
  <p:clrMap bg1="lt1" tx1="dk1" bg2="lt2" tx2="dk2" accent1="accent1" accent2="accent2" accent3="accent3" accent4="accent4" accent5="accent5" accent6="accent6" hlink="hlink" folHlink="folHlink"/>
  <p:sldLayoutIdLst>
    <p:sldLayoutId id="2147483726" r:id="rId1"/>
    <p:sldLayoutId id="2147483727" r:id="rId2"/>
    <p:sldLayoutId id="2147483728" r:id="rId3"/>
    <p:sldLayoutId id="2147483729" r:id="rId4"/>
    <p:sldLayoutId id="2147483730" r:id="rId5"/>
    <p:sldLayoutId id="2147483731" r:id="rId6"/>
    <p:sldLayoutId id="2147483732" r:id="rId7"/>
    <p:sldLayoutId id="2147483733" r:id="rId8"/>
    <p:sldLayoutId id="2147483734" r:id="rId9"/>
    <p:sldLayoutId id="2147483735" r:id="rId10"/>
    <p:sldLayoutId id="2147483736" r:id="rId11"/>
  </p:sldLayoutIdLst>
  <p:timing>
    <p:tnLst>
      <p:par>
        <p:cTn id="1" dur="indefinite" restart="never" nodeType="tmRoot"/>
      </p:par>
    </p:tnLst>
  </p:timing>
  <p:txStyles>
    <p:titleStyle>
      <a:lvl1pPr algn="r" rtl="0" fontAlgn="base">
        <a:spcBef>
          <a:spcPct val="0"/>
        </a:spcBef>
        <a:spcAft>
          <a:spcPct val="0"/>
        </a:spcAft>
        <a:defRPr sz="1200">
          <a:solidFill>
            <a:schemeClr val="tx1"/>
          </a:solidFill>
          <a:latin typeface="+mj-lt"/>
          <a:ea typeface="+mj-ea"/>
          <a:cs typeface="+mj-cs"/>
        </a:defRPr>
      </a:lvl1pPr>
      <a:lvl2pPr algn="r" rtl="0" fontAlgn="base">
        <a:spcBef>
          <a:spcPct val="0"/>
        </a:spcBef>
        <a:spcAft>
          <a:spcPct val="0"/>
        </a:spcAft>
        <a:defRPr sz="1200">
          <a:solidFill>
            <a:schemeClr val="tx1"/>
          </a:solidFill>
          <a:latin typeface="Arial" pitchFamily="34" charset="0"/>
        </a:defRPr>
      </a:lvl2pPr>
      <a:lvl3pPr algn="r" rtl="0" fontAlgn="base">
        <a:spcBef>
          <a:spcPct val="0"/>
        </a:spcBef>
        <a:spcAft>
          <a:spcPct val="0"/>
        </a:spcAft>
        <a:defRPr sz="1200">
          <a:solidFill>
            <a:schemeClr val="tx1"/>
          </a:solidFill>
          <a:latin typeface="Arial" pitchFamily="34" charset="0"/>
        </a:defRPr>
      </a:lvl3pPr>
      <a:lvl4pPr algn="r" rtl="0" fontAlgn="base">
        <a:spcBef>
          <a:spcPct val="0"/>
        </a:spcBef>
        <a:spcAft>
          <a:spcPct val="0"/>
        </a:spcAft>
        <a:defRPr sz="1200">
          <a:solidFill>
            <a:schemeClr val="tx1"/>
          </a:solidFill>
          <a:latin typeface="Arial" pitchFamily="34" charset="0"/>
        </a:defRPr>
      </a:lvl4pPr>
      <a:lvl5pPr algn="r" rtl="0" fontAlgn="base">
        <a:spcBef>
          <a:spcPct val="0"/>
        </a:spcBef>
        <a:spcAft>
          <a:spcPct val="0"/>
        </a:spcAft>
        <a:defRPr sz="1200">
          <a:solidFill>
            <a:schemeClr val="tx1"/>
          </a:solidFill>
          <a:latin typeface="Arial" pitchFamily="34" charset="0"/>
        </a:defRPr>
      </a:lvl5pPr>
      <a:lvl6pPr marL="457200" algn="r" rtl="0" fontAlgn="base">
        <a:spcBef>
          <a:spcPct val="0"/>
        </a:spcBef>
        <a:spcAft>
          <a:spcPct val="0"/>
        </a:spcAft>
        <a:defRPr sz="1200">
          <a:solidFill>
            <a:schemeClr val="tx1"/>
          </a:solidFill>
          <a:latin typeface="Arial" pitchFamily="34" charset="0"/>
        </a:defRPr>
      </a:lvl6pPr>
      <a:lvl7pPr marL="914400" algn="r" rtl="0" fontAlgn="base">
        <a:spcBef>
          <a:spcPct val="0"/>
        </a:spcBef>
        <a:spcAft>
          <a:spcPct val="0"/>
        </a:spcAft>
        <a:defRPr sz="1200">
          <a:solidFill>
            <a:schemeClr val="tx1"/>
          </a:solidFill>
          <a:latin typeface="Arial" pitchFamily="34" charset="0"/>
        </a:defRPr>
      </a:lvl7pPr>
      <a:lvl8pPr marL="1371600" algn="r" rtl="0" fontAlgn="base">
        <a:spcBef>
          <a:spcPct val="0"/>
        </a:spcBef>
        <a:spcAft>
          <a:spcPct val="0"/>
        </a:spcAft>
        <a:defRPr sz="1200">
          <a:solidFill>
            <a:schemeClr val="tx1"/>
          </a:solidFill>
          <a:latin typeface="Arial" pitchFamily="34" charset="0"/>
        </a:defRPr>
      </a:lvl8pPr>
      <a:lvl9pPr marL="1828800" algn="r" rtl="0" fontAlgn="base">
        <a:spcBef>
          <a:spcPct val="0"/>
        </a:spcBef>
        <a:spcAft>
          <a:spcPct val="0"/>
        </a:spcAft>
        <a:defRPr sz="1200">
          <a:solidFill>
            <a:schemeClr val="tx1"/>
          </a:solidFill>
          <a:latin typeface="Arial" pitchFamily="34"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73734" name="Rectangle 6"/>
          <p:cNvSpPr>
            <a:spLocks noGrp="1" noChangeArrowheads="1"/>
          </p:cNvSpPr>
          <p:nvPr>
            <p:ph type="title"/>
          </p:nvPr>
        </p:nvSpPr>
        <p:spPr bwMode="auto">
          <a:xfrm>
            <a:off x="5486400" y="6953250"/>
            <a:ext cx="3657600" cy="182563"/>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p>
            <a:pPr lvl="0"/>
            <a:r>
              <a:rPr lang="en-US" smtClean="0"/>
              <a:t>Click to edit Master title style</a:t>
            </a:r>
          </a:p>
        </p:txBody>
      </p:sp>
      <p:pic>
        <p:nvPicPr>
          <p:cNvPr id="73747" name="Picture 19" descr="Real World Ex_5"/>
          <p:cNvPicPr>
            <a:picLocks noChangeAspect="1" noChangeArrowheads="1"/>
          </p:cNvPicPr>
          <p:nvPr userDrawn="1"/>
        </p:nvPicPr>
        <p:blipFill>
          <a:blip r:embed="rId13" cstate="print"/>
          <a:srcRect/>
          <a:stretch>
            <a:fillRect/>
          </a:stretch>
        </p:blipFill>
        <p:spPr bwMode="auto">
          <a:xfrm>
            <a:off x="581025" y="657225"/>
            <a:ext cx="6738938" cy="2990850"/>
          </a:xfrm>
          <a:prstGeom prst="rect">
            <a:avLst/>
          </a:prstGeom>
          <a:noFill/>
        </p:spPr>
      </p:pic>
      <p:pic>
        <p:nvPicPr>
          <p:cNvPr id="73748" name="InterfaceBorder" descr="12_ALG1_MasterBKG_Transparent"/>
          <p:cNvPicPr>
            <a:picLocks noChangeAspect="1" noChangeArrowheads="1"/>
          </p:cNvPicPr>
          <p:nvPr userDrawn="1"/>
        </p:nvPicPr>
        <p:blipFill>
          <a:blip r:embed="rId14" cstate="print"/>
          <a:srcRect/>
          <a:stretch>
            <a:fillRect/>
          </a:stretch>
        </p:blipFill>
        <p:spPr bwMode="auto">
          <a:xfrm>
            <a:off x="0" y="0"/>
            <a:ext cx="9144000" cy="6858000"/>
          </a:xfrm>
          <a:prstGeom prst="rect">
            <a:avLst/>
          </a:prstGeom>
          <a:noFill/>
          <a:ln w="9525">
            <a:noFill/>
            <a:miter lim="800000"/>
            <a:headEnd/>
            <a:tailEnd/>
          </a:ln>
          <a:effectLst/>
        </p:spPr>
      </p:pic>
      <p:pic>
        <p:nvPicPr>
          <p:cNvPr id="73750" name="Next_Button" descr="12_ALG1_ForwardButton">
            <a:hlinkClick r:id="" action="ppaction://hlinkshowjump?jump=nextslide" highlightClick="1"/>
          </p:cNvPr>
          <p:cNvPicPr>
            <a:picLocks noChangeAspect="1" noChangeArrowheads="1"/>
          </p:cNvPicPr>
          <p:nvPr userDrawn="1"/>
        </p:nvPicPr>
        <p:blipFill>
          <a:blip r:embed="rId15" cstate="print"/>
          <a:srcRect/>
          <a:stretch>
            <a:fillRect/>
          </a:stretch>
        </p:blipFill>
        <p:spPr bwMode="auto">
          <a:xfrm>
            <a:off x="8534400" y="6372225"/>
            <a:ext cx="457200" cy="457200"/>
          </a:xfrm>
          <a:prstGeom prst="rect">
            <a:avLst/>
          </a:prstGeom>
          <a:noFill/>
          <a:ln w="9525">
            <a:noFill/>
            <a:miter lim="800000"/>
            <a:headEnd/>
            <a:tailEnd/>
          </a:ln>
          <a:effectLst/>
        </p:spPr>
      </p:pic>
      <p:pic>
        <p:nvPicPr>
          <p:cNvPr id="73751" name="Back_btn" descr="12_ALG1_BackButton">
            <a:hlinkClick r:id="" action="ppaction://hlinkshowjump?jump=previousslide" highlightClick="1"/>
          </p:cNvPr>
          <p:cNvPicPr>
            <a:picLocks noChangeAspect="1" noChangeArrowheads="1"/>
          </p:cNvPicPr>
          <p:nvPr userDrawn="1"/>
        </p:nvPicPr>
        <p:blipFill>
          <a:blip r:embed="rId16" cstate="print"/>
          <a:srcRect/>
          <a:stretch>
            <a:fillRect/>
          </a:stretch>
        </p:blipFill>
        <p:spPr bwMode="auto">
          <a:xfrm>
            <a:off x="8001000" y="6372225"/>
            <a:ext cx="457200" cy="457200"/>
          </a:xfrm>
          <a:prstGeom prst="rect">
            <a:avLst/>
          </a:prstGeom>
          <a:noFill/>
          <a:ln w="9525">
            <a:noFill/>
            <a:miter lim="800000"/>
            <a:headEnd/>
            <a:tailEnd/>
          </a:ln>
          <a:effectLst/>
        </p:spPr>
      </p:pic>
      <p:pic>
        <p:nvPicPr>
          <p:cNvPr id="73752" name="Menu_btn" descr="12_ALG1_MenuButton">
            <a:hlinkClick r:id="rId17" action="ppaction://hlinksldjump" highlightClick="1"/>
          </p:cNvPr>
          <p:cNvPicPr>
            <a:picLocks noChangeAspect="1" noChangeArrowheads="1"/>
          </p:cNvPicPr>
          <p:nvPr userDrawn="1"/>
        </p:nvPicPr>
        <p:blipFill>
          <a:blip r:embed="rId18" cstate="print"/>
          <a:srcRect/>
          <a:stretch>
            <a:fillRect/>
          </a:stretch>
        </p:blipFill>
        <p:spPr bwMode="auto">
          <a:xfrm>
            <a:off x="7467600" y="6372225"/>
            <a:ext cx="457200" cy="457200"/>
          </a:xfrm>
          <a:prstGeom prst="rect">
            <a:avLst/>
          </a:prstGeom>
          <a:noFill/>
          <a:ln w="9525">
            <a:noFill/>
            <a:miter lim="800000"/>
            <a:headEnd/>
            <a:tailEnd/>
          </a:ln>
          <a:effectLst/>
        </p:spPr>
      </p:pic>
      <p:pic>
        <p:nvPicPr>
          <p:cNvPr id="73753" name="Exit_btn" descr="12_ALG1_ExitButton">
            <a:hlinkClick r:id="" action="ppaction://hlinkshowjump?jump=endshow" highlightClick="1"/>
          </p:cNvPr>
          <p:cNvPicPr>
            <a:picLocks noChangeAspect="1" noChangeArrowheads="1"/>
          </p:cNvPicPr>
          <p:nvPr userDrawn="1"/>
        </p:nvPicPr>
        <p:blipFill>
          <a:blip r:embed="rId19" cstate="print"/>
          <a:srcRect/>
          <a:stretch>
            <a:fillRect/>
          </a:stretch>
        </p:blipFill>
        <p:spPr bwMode="auto">
          <a:xfrm>
            <a:off x="6934200" y="6372225"/>
            <a:ext cx="457200" cy="457200"/>
          </a:xfrm>
          <a:prstGeom prst="rect">
            <a:avLst/>
          </a:prstGeom>
          <a:noFill/>
          <a:ln w="9525">
            <a:noFill/>
            <a:miter lim="800000"/>
            <a:headEnd/>
            <a:tailEnd/>
          </a:ln>
          <a:effectLst/>
        </p:spPr>
      </p:pic>
      <p:pic>
        <p:nvPicPr>
          <p:cNvPr id="73754" name="Header" descr="12_ALG1_Header_12_01"/>
          <p:cNvPicPr>
            <a:picLocks noChangeAspect="1" noChangeArrowheads="1"/>
          </p:cNvPicPr>
          <p:nvPr userDrawn="1"/>
        </p:nvPicPr>
        <p:blipFill>
          <a:blip r:embed="rId20" cstate="print"/>
          <a:srcRect/>
          <a:stretch>
            <a:fillRect/>
          </a:stretch>
        </p:blipFill>
        <p:spPr bwMode="auto">
          <a:xfrm>
            <a:off x="495300" y="0"/>
            <a:ext cx="6400800" cy="458788"/>
          </a:xfrm>
          <a:prstGeom prst="rect">
            <a:avLst/>
          </a:prstGeom>
          <a:noFill/>
          <a:ln w="9525">
            <a:noFill/>
            <a:miter lim="800000"/>
            <a:headEnd/>
            <a:tailEnd/>
          </a:ln>
          <a:effectLst/>
        </p:spPr>
      </p:pic>
    </p:spTree>
  </p:cSld>
  <p:clrMap bg1="lt1" tx1="dk1" bg2="lt2" tx2="dk2" accent1="accent1" accent2="accent2" accent3="accent3" accent4="accent4" accent5="accent5" accent6="accent6" hlink="hlink" folHlink="folHlink"/>
  <p:sldLayoutIdLst>
    <p:sldLayoutId id="2147483737" r:id="rId1"/>
    <p:sldLayoutId id="2147483738" r:id="rId2"/>
    <p:sldLayoutId id="2147483739" r:id="rId3"/>
    <p:sldLayoutId id="2147483740" r:id="rId4"/>
    <p:sldLayoutId id="2147483741" r:id="rId5"/>
    <p:sldLayoutId id="2147483742" r:id="rId6"/>
    <p:sldLayoutId id="2147483743" r:id="rId7"/>
    <p:sldLayoutId id="2147483744" r:id="rId8"/>
    <p:sldLayoutId id="2147483745" r:id="rId9"/>
    <p:sldLayoutId id="2147483746" r:id="rId10"/>
    <p:sldLayoutId id="2147483747" r:id="rId11"/>
  </p:sldLayoutIdLst>
  <p:timing>
    <p:tnLst>
      <p:par>
        <p:cTn id="1" dur="indefinite" restart="never" nodeType="tmRoot"/>
      </p:par>
    </p:tnLst>
  </p:timing>
  <p:txStyles>
    <p:titleStyle>
      <a:lvl1pPr algn="r" rtl="0" fontAlgn="base">
        <a:spcBef>
          <a:spcPct val="0"/>
        </a:spcBef>
        <a:spcAft>
          <a:spcPct val="0"/>
        </a:spcAft>
        <a:defRPr sz="1200">
          <a:solidFill>
            <a:schemeClr val="tx1"/>
          </a:solidFill>
          <a:latin typeface="+mj-lt"/>
          <a:ea typeface="+mj-ea"/>
          <a:cs typeface="+mj-cs"/>
        </a:defRPr>
      </a:lvl1pPr>
      <a:lvl2pPr algn="r" rtl="0" fontAlgn="base">
        <a:spcBef>
          <a:spcPct val="0"/>
        </a:spcBef>
        <a:spcAft>
          <a:spcPct val="0"/>
        </a:spcAft>
        <a:defRPr sz="1200">
          <a:solidFill>
            <a:schemeClr val="tx1"/>
          </a:solidFill>
          <a:latin typeface="Arial" pitchFamily="34" charset="0"/>
        </a:defRPr>
      </a:lvl2pPr>
      <a:lvl3pPr algn="r" rtl="0" fontAlgn="base">
        <a:spcBef>
          <a:spcPct val="0"/>
        </a:spcBef>
        <a:spcAft>
          <a:spcPct val="0"/>
        </a:spcAft>
        <a:defRPr sz="1200">
          <a:solidFill>
            <a:schemeClr val="tx1"/>
          </a:solidFill>
          <a:latin typeface="Arial" pitchFamily="34" charset="0"/>
        </a:defRPr>
      </a:lvl3pPr>
      <a:lvl4pPr algn="r" rtl="0" fontAlgn="base">
        <a:spcBef>
          <a:spcPct val="0"/>
        </a:spcBef>
        <a:spcAft>
          <a:spcPct val="0"/>
        </a:spcAft>
        <a:defRPr sz="1200">
          <a:solidFill>
            <a:schemeClr val="tx1"/>
          </a:solidFill>
          <a:latin typeface="Arial" pitchFamily="34" charset="0"/>
        </a:defRPr>
      </a:lvl4pPr>
      <a:lvl5pPr algn="r" rtl="0" fontAlgn="base">
        <a:spcBef>
          <a:spcPct val="0"/>
        </a:spcBef>
        <a:spcAft>
          <a:spcPct val="0"/>
        </a:spcAft>
        <a:defRPr sz="1200">
          <a:solidFill>
            <a:schemeClr val="tx1"/>
          </a:solidFill>
          <a:latin typeface="Arial" pitchFamily="34" charset="0"/>
        </a:defRPr>
      </a:lvl5pPr>
      <a:lvl6pPr marL="457200" algn="r" rtl="0" fontAlgn="base">
        <a:spcBef>
          <a:spcPct val="0"/>
        </a:spcBef>
        <a:spcAft>
          <a:spcPct val="0"/>
        </a:spcAft>
        <a:defRPr sz="1200">
          <a:solidFill>
            <a:schemeClr val="tx1"/>
          </a:solidFill>
          <a:latin typeface="Arial" pitchFamily="34" charset="0"/>
        </a:defRPr>
      </a:lvl6pPr>
      <a:lvl7pPr marL="914400" algn="r" rtl="0" fontAlgn="base">
        <a:spcBef>
          <a:spcPct val="0"/>
        </a:spcBef>
        <a:spcAft>
          <a:spcPct val="0"/>
        </a:spcAft>
        <a:defRPr sz="1200">
          <a:solidFill>
            <a:schemeClr val="tx1"/>
          </a:solidFill>
          <a:latin typeface="Arial" pitchFamily="34" charset="0"/>
        </a:defRPr>
      </a:lvl7pPr>
      <a:lvl8pPr marL="1371600" algn="r" rtl="0" fontAlgn="base">
        <a:spcBef>
          <a:spcPct val="0"/>
        </a:spcBef>
        <a:spcAft>
          <a:spcPct val="0"/>
        </a:spcAft>
        <a:defRPr sz="1200">
          <a:solidFill>
            <a:schemeClr val="tx1"/>
          </a:solidFill>
          <a:latin typeface="Arial" pitchFamily="34" charset="0"/>
        </a:defRPr>
      </a:lvl8pPr>
      <a:lvl9pPr marL="1828800" algn="r" rtl="0" fontAlgn="base">
        <a:spcBef>
          <a:spcPct val="0"/>
        </a:spcBef>
        <a:spcAft>
          <a:spcPct val="0"/>
        </a:spcAft>
        <a:defRPr sz="1200">
          <a:solidFill>
            <a:schemeClr val="tx1"/>
          </a:solidFill>
          <a:latin typeface="Arial" pitchFamily="34"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74758" name="Rectangle 6"/>
          <p:cNvSpPr>
            <a:spLocks noGrp="1" noChangeArrowheads="1"/>
          </p:cNvSpPr>
          <p:nvPr>
            <p:ph type="title"/>
          </p:nvPr>
        </p:nvSpPr>
        <p:spPr bwMode="auto">
          <a:xfrm>
            <a:off x="5486400" y="6953250"/>
            <a:ext cx="3657600" cy="182563"/>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p>
            <a:pPr lvl="0"/>
            <a:r>
              <a:rPr lang="en-US" smtClean="0"/>
              <a:t>Click to edit Master title style</a:t>
            </a:r>
          </a:p>
        </p:txBody>
      </p:sp>
      <p:pic>
        <p:nvPicPr>
          <p:cNvPr id="74763" name="Picture 11" descr="Example_6"/>
          <p:cNvPicPr>
            <a:picLocks noChangeAspect="1" noChangeArrowheads="1"/>
          </p:cNvPicPr>
          <p:nvPr userDrawn="1"/>
        </p:nvPicPr>
        <p:blipFill>
          <a:blip r:embed="rId13" cstate="print"/>
          <a:srcRect/>
          <a:stretch>
            <a:fillRect/>
          </a:stretch>
        </p:blipFill>
        <p:spPr bwMode="auto">
          <a:xfrm>
            <a:off x="581025" y="657225"/>
            <a:ext cx="6738938" cy="2990850"/>
          </a:xfrm>
          <a:prstGeom prst="rect">
            <a:avLst/>
          </a:prstGeom>
          <a:noFill/>
        </p:spPr>
      </p:pic>
      <p:pic>
        <p:nvPicPr>
          <p:cNvPr id="74771" name="InterfaceBorder" descr="12_ALG1_MasterBKG_Transparent"/>
          <p:cNvPicPr>
            <a:picLocks noChangeAspect="1" noChangeArrowheads="1"/>
          </p:cNvPicPr>
          <p:nvPr userDrawn="1"/>
        </p:nvPicPr>
        <p:blipFill>
          <a:blip r:embed="rId14" cstate="print"/>
          <a:srcRect/>
          <a:stretch>
            <a:fillRect/>
          </a:stretch>
        </p:blipFill>
        <p:spPr bwMode="auto">
          <a:xfrm>
            <a:off x="0" y="0"/>
            <a:ext cx="9144000" cy="6858000"/>
          </a:xfrm>
          <a:prstGeom prst="rect">
            <a:avLst/>
          </a:prstGeom>
          <a:noFill/>
          <a:ln w="9525">
            <a:noFill/>
            <a:miter lim="800000"/>
            <a:headEnd/>
            <a:tailEnd/>
          </a:ln>
          <a:effectLst/>
        </p:spPr>
      </p:pic>
      <p:pic>
        <p:nvPicPr>
          <p:cNvPr id="74773" name="Next_Button" descr="12_ALG1_ForwardButton">
            <a:hlinkClick r:id="" action="ppaction://hlinkshowjump?jump=nextslide" highlightClick="1"/>
          </p:cNvPr>
          <p:cNvPicPr>
            <a:picLocks noChangeAspect="1" noChangeArrowheads="1"/>
          </p:cNvPicPr>
          <p:nvPr userDrawn="1"/>
        </p:nvPicPr>
        <p:blipFill>
          <a:blip r:embed="rId15" cstate="print"/>
          <a:srcRect/>
          <a:stretch>
            <a:fillRect/>
          </a:stretch>
        </p:blipFill>
        <p:spPr bwMode="auto">
          <a:xfrm>
            <a:off x="8534400" y="6372225"/>
            <a:ext cx="457200" cy="457200"/>
          </a:xfrm>
          <a:prstGeom prst="rect">
            <a:avLst/>
          </a:prstGeom>
          <a:noFill/>
          <a:ln w="9525">
            <a:noFill/>
            <a:miter lim="800000"/>
            <a:headEnd/>
            <a:tailEnd/>
          </a:ln>
          <a:effectLst/>
        </p:spPr>
      </p:pic>
      <p:pic>
        <p:nvPicPr>
          <p:cNvPr id="74774" name="Back_btn" descr="12_ALG1_BackButton">
            <a:hlinkClick r:id="" action="ppaction://hlinkshowjump?jump=previousslide" highlightClick="1"/>
          </p:cNvPr>
          <p:cNvPicPr>
            <a:picLocks noChangeAspect="1" noChangeArrowheads="1"/>
          </p:cNvPicPr>
          <p:nvPr userDrawn="1"/>
        </p:nvPicPr>
        <p:blipFill>
          <a:blip r:embed="rId16" cstate="print"/>
          <a:srcRect/>
          <a:stretch>
            <a:fillRect/>
          </a:stretch>
        </p:blipFill>
        <p:spPr bwMode="auto">
          <a:xfrm>
            <a:off x="8001000" y="6372225"/>
            <a:ext cx="457200" cy="457200"/>
          </a:xfrm>
          <a:prstGeom prst="rect">
            <a:avLst/>
          </a:prstGeom>
          <a:noFill/>
          <a:ln w="9525">
            <a:noFill/>
            <a:miter lim="800000"/>
            <a:headEnd/>
            <a:tailEnd/>
          </a:ln>
          <a:effectLst/>
        </p:spPr>
      </p:pic>
      <p:pic>
        <p:nvPicPr>
          <p:cNvPr id="74775" name="Menu_btn" descr="12_ALG1_MenuButton">
            <a:hlinkClick r:id="rId17" action="ppaction://hlinksldjump" highlightClick="1"/>
          </p:cNvPr>
          <p:cNvPicPr>
            <a:picLocks noChangeAspect="1" noChangeArrowheads="1"/>
          </p:cNvPicPr>
          <p:nvPr userDrawn="1"/>
        </p:nvPicPr>
        <p:blipFill>
          <a:blip r:embed="rId18" cstate="print"/>
          <a:srcRect/>
          <a:stretch>
            <a:fillRect/>
          </a:stretch>
        </p:blipFill>
        <p:spPr bwMode="auto">
          <a:xfrm>
            <a:off x="7467600" y="6372225"/>
            <a:ext cx="457200" cy="457200"/>
          </a:xfrm>
          <a:prstGeom prst="rect">
            <a:avLst/>
          </a:prstGeom>
          <a:noFill/>
          <a:ln w="9525">
            <a:noFill/>
            <a:miter lim="800000"/>
            <a:headEnd/>
            <a:tailEnd/>
          </a:ln>
          <a:effectLst/>
        </p:spPr>
      </p:pic>
      <p:pic>
        <p:nvPicPr>
          <p:cNvPr id="74776" name="Exit_btn" descr="12_ALG1_ExitButton">
            <a:hlinkClick r:id="" action="ppaction://hlinkshowjump?jump=endshow" highlightClick="1"/>
          </p:cNvPr>
          <p:cNvPicPr>
            <a:picLocks noChangeAspect="1" noChangeArrowheads="1"/>
          </p:cNvPicPr>
          <p:nvPr userDrawn="1"/>
        </p:nvPicPr>
        <p:blipFill>
          <a:blip r:embed="rId19" cstate="print"/>
          <a:srcRect/>
          <a:stretch>
            <a:fillRect/>
          </a:stretch>
        </p:blipFill>
        <p:spPr bwMode="auto">
          <a:xfrm>
            <a:off x="6934200" y="6372225"/>
            <a:ext cx="457200" cy="457200"/>
          </a:xfrm>
          <a:prstGeom prst="rect">
            <a:avLst/>
          </a:prstGeom>
          <a:noFill/>
          <a:ln w="9525">
            <a:noFill/>
            <a:miter lim="800000"/>
            <a:headEnd/>
            <a:tailEnd/>
          </a:ln>
          <a:effectLst/>
        </p:spPr>
      </p:pic>
      <p:pic>
        <p:nvPicPr>
          <p:cNvPr id="74777" name="Header" descr="12_ALG1_Header_12_01"/>
          <p:cNvPicPr>
            <a:picLocks noChangeAspect="1" noChangeArrowheads="1"/>
          </p:cNvPicPr>
          <p:nvPr userDrawn="1"/>
        </p:nvPicPr>
        <p:blipFill>
          <a:blip r:embed="rId20" cstate="print"/>
          <a:srcRect/>
          <a:stretch>
            <a:fillRect/>
          </a:stretch>
        </p:blipFill>
        <p:spPr bwMode="auto">
          <a:xfrm>
            <a:off x="495300" y="0"/>
            <a:ext cx="6400800" cy="458788"/>
          </a:xfrm>
          <a:prstGeom prst="rect">
            <a:avLst/>
          </a:prstGeom>
          <a:noFill/>
          <a:ln w="9525">
            <a:noFill/>
            <a:miter lim="800000"/>
            <a:headEnd/>
            <a:tailEnd/>
          </a:ln>
          <a:effectLst/>
        </p:spPr>
      </p:pic>
    </p:spTree>
  </p:cSld>
  <p:clrMap bg1="lt1" tx1="dk1" bg2="lt2" tx2="dk2" accent1="accent1" accent2="accent2" accent3="accent3" accent4="accent4" accent5="accent5" accent6="accent6" hlink="hlink" folHlink="folHlink"/>
  <p:sldLayoutIdLst>
    <p:sldLayoutId id="2147483748" r:id="rId1"/>
    <p:sldLayoutId id="2147483749" r:id="rId2"/>
    <p:sldLayoutId id="2147483750" r:id="rId3"/>
    <p:sldLayoutId id="2147483751" r:id="rId4"/>
    <p:sldLayoutId id="2147483752" r:id="rId5"/>
    <p:sldLayoutId id="2147483753" r:id="rId6"/>
    <p:sldLayoutId id="2147483754" r:id="rId7"/>
    <p:sldLayoutId id="2147483755" r:id="rId8"/>
    <p:sldLayoutId id="2147483756" r:id="rId9"/>
    <p:sldLayoutId id="2147483757" r:id="rId10"/>
    <p:sldLayoutId id="2147483758" r:id="rId11"/>
  </p:sldLayoutIdLst>
  <p:timing>
    <p:tnLst>
      <p:par>
        <p:cTn id="1" dur="indefinite" restart="never" nodeType="tmRoot"/>
      </p:par>
    </p:tnLst>
  </p:timing>
  <p:txStyles>
    <p:titleStyle>
      <a:lvl1pPr algn="r" rtl="0" fontAlgn="base">
        <a:spcBef>
          <a:spcPct val="0"/>
        </a:spcBef>
        <a:spcAft>
          <a:spcPct val="0"/>
        </a:spcAft>
        <a:defRPr sz="1200">
          <a:solidFill>
            <a:schemeClr val="tx1"/>
          </a:solidFill>
          <a:latin typeface="+mj-lt"/>
          <a:ea typeface="+mj-ea"/>
          <a:cs typeface="+mj-cs"/>
        </a:defRPr>
      </a:lvl1pPr>
      <a:lvl2pPr algn="r" rtl="0" fontAlgn="base">
        <a:spcBef>
          <a:spcPct val="0"/>
        </a:spcBef>
        <a:spcAft>
          <a:spcPct val="0"/>
        </a:spcAft>
        <a:defRPr sz="1200">
          <a:solidFill>
            <a:schemeClr val="tx1"/>
          </a:solidFill>
          <a:latin typeface="Arial" pitchFamily="34" charset="0"/>
        </a:defRPr>
      </a:lvl2pPr>
      <a:lvl3pPr algn="r" rtl="0" fontAlgn="base">
        <a:spcBef>
          <a:spcPct val="0"/>
        </a:spcBef>
        <a:spcAft>
          <a:spcPct val="0"/>
        </a:spcAft>
        <a:defRPr sz="1200">
          <a:solidFill>
            <a:schemeClr val="tx1"/>
          </a:solidFill>
          <a:latin typeface="Arial" pitchFamily="34" charset="0"/>
        </a:defRPr>
      </a:lvl3pPr>
      <a:lvl4pPr algn="r" rtl="0" fontAlgn="base">
        <a:spcBef>
          <a:spcPct val="0"/>
        </a:spcBef>
        <a:spcAft>
          <a:spcPct val="0"/>
        </a:spcAft>
        <a:defRPr sz="1200">
          <a:solidFill>
            <a:schemeClr val="tx1"/>
          </a:solidFill>
          <a:latin typeface="Arial" pitchFamily="34" charset="0"/>
        </a:defRPr>
      </a:lvl4pPr>
      <a:lvl5pPr algn="r" rtl="0" fontAlgn="base">
        <a:spcBef>
          <a:spcPct val="0"/>
        </a:spcBef>
        <a:spcAft>
          <a:spcPct val="0"/>
        </a:spcAft>
        <a:defRPr sz="1200">
          <a:solidFill>
            <a:schemeClr val="tx1"/>
          </a:solidFill>
          <a:latin typeface="Arial" pitchFamily="34" charset="0"/>
        </a:defRPr>
      </a:lvl5pPr>
      <a:lvl6pPr marL="457200" algn="r" rtl="0" fontAlgn="base">
        <a:spcBef>
          <a:spcPct val="0"/>
        </a:spcBef>
        <a:spcAft>
          <a:spcPct val="0"/>
        </a:spcAft>
        <a:defRPr sz="1200">
          <a:solidFill>
            <a:schemeClr val="tx1"/>
          </a:solidFill>
          <a:latin typeface="Arial" pitchFamily="34" charset="0"/>
        </a:defRPr>
      </a:lvl6pPr>
      <a:lvl7pPr marL="914400" algn="r" rtl="0" fontAlgn="base">
        <a:spcBef>
          <a:spcPct val="0"/>
        </a:spcBef>
        <a:spcAft>
          <a:spcPct val="0"/>
        </a:spcAft>
        <a:defRPr sz="1200">
          <a:solidFill>
            <a:schemeClr val="tx1"/>
          </a:solidFill>
          <a:latin typeface="Arial" pitchFamily="34" charset="0"/>
        </a:defRPr>
      </a:lvl7pPr>
      <a:lvl8pPr marL="1371600" algn="r" rtl="0" fontAlgn="base">
        <a:spcBef>
          <a:spcPct val="0"/>
        </a:spcBef>
        <a:spcAft>
          <a:spcPct val="0"/>
        </a:spcAft>
        <a:defRPr sz="1200">
          <a:solidFill>
            <a:schemeClr val="tx1"/>
          </a:solidFill>
          <a:latin typeface="Arial" pitchFamily="34" charset="0"/>
        </a:defRPr>
      </a:lvl8pPr>
      <a:lvl9pPr marL="1828800" algn="r" rtl="0" fontAlgn="base">
        <a:spcBef>
          <a:spcPct val="0"/>
        </a:spcBef>
        <a:spcAft>
          <a:spcPct val="0"/>
        </a:spcAft>
        <a:defRPr sz="1200">
          <a:solidFill>
            <a:schemeClr val="tx1"/>
          </a:solidFill>
          <a:latin typeface="Arial" pitchFamily="34"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3446" name="EndOfBackground" descr="12_ALG1_Cover_EndOf"/>
          <p:cNvPicPr>
            <a:picLocks noChangeAspect="1" noChangeArrowheads="1"/>
          </p:cNvPicPr>
          <p:nvPr userDrawn="1"/>
        </p:nvPicPr>
        <p:blipFill>
          <a:blip r:embed="rId13" cstate="print"/>
          <a:srcRect/>
          <a:stretch>
            <a:fillRect/>
          </a:stretch>
        </p:blipFill>
        <p:spPr bwMode="auto">
          <a:xfrm>
            <a:off x="144463" y="358775"/>
            <a:ext cx="8891587" cy="6202363"/>
          </a:xfrm>
          <a:prstGeom prst="rect">
            <a:avLst/>
          </a:prstGeom>
          <a:noFill/>
          <a:ln w="9525">
            <a:noFill/>
            <a:miter lim="800000"/>
            <a:headEnd/>
            <a:tailEnd/>
          </a:ln>
          <a:effectLst/>
        </p:spPr>
      </p:pic>
      <p:sp>
        <p:nvSpPr>
          <p:cNvPr id="103430" name="Rectangle 6"/>
          <p:cNvSpPr>
            <a:spLocks noGrp="1" noChangeArrowheads="1"/>
          </p:cNvSpPr>
          <p:nvPr>
            <p:ph type="title"/>
          </p:nvPr>
        </p:nvSpPr>
        <p:spPr bwMode="auto">
          <a:xfrm>
            <a:off x="5486400" y="6953250"/>
            <a:ext cx="3657600" cy="182563"/>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p>
            <a:pPr lvl="0"/>
            <a:r>
              <a:rPr lang="en-US" smtClean="0"/>
              <a:t>Click to edit Master title style</a:t>
            </a:r>
          </a:p>
        </p:txBody>
      </p:sp>
      <p:pic>
        <p:nvPicPr>
          <p:cNvPr id="103447" name="InterfaceBorder" descr="12_ALG1_MasterBKG_Transparent">
            <a:hlinkClick r:id="rId14" action="ppaction://hlinksldjump"/>
          </p:cNvPr>
          <p:cNvPicPr>
            <a:picLocks noChangeAspect="1" noChangeArrowheads="1"/>
          </p:cNvPicPr>
          <p:nvPr userDrawn="1"/>
        </p:nvPicPr>
        <p:blipFill>
          <a:blip r:embed="rId15" cstate="print"/>
          <a:srcRect/>
          <a:stretch>
            <a:fillRect/>
          </a:stretch>
        </p:blipFill>
        <p:spPr bwMode="auto">
          <a:xfrm>
            <a:off x="0" y="0"/>
            <a:ext cx="9144000" cy="6858000"/>
          </a:xfrm>
          <a:prstGeom prst="rect">
            <a:avLst/>
          </a:prstGeom>
          <a:noFill/>
          <a:ln w="9525">
            <a:noFill/>
            <a:miter lim="800000"/>
            <a:headEnd/>
            <a:tailEnd/>
          </a:ln>
          <a:effectLst/>
        </p:spPr>
      </p:pic>
      <p:pic>
        <p:nvPicPr>
          <p:cNvPr id="103449" name="Next_Button" descr="12_ALG1_ForwardButton_DEAD">
            <a:hlinkClick r:id="" action="ppaction://noaction" highlightClick="1"/>
          </p:cNvPr>
          <p:cNvPicPr>
            <a:picLocks noChangeAspect="1" noChangeArrowheads="1"/>
          </p:cNvPicPr>
          <p:nvPr userDrawn="1"/>
        </p:nvPicPr>
        <p:blipFill>
          <a:blip r:embed="rId16" cstate="print"/>
          <a:srcRect/>
          <a:stretch>
            <a:fillRect/>
          </a:stretch>
        </p:blipFill>
        <p:spPr bwMode="auto">
          <a:xfrm>
            <a:off x="8534400" y="6372225"/>
            <a:ext cx="457200" cy="457200"/>
          </a:xfrm>
          <a:prstGeom prst="rect">
            <a:avLst/>
          </a:prstGeom>
          <a:noFill/>
          <a:ln w="9525">
            <a:noFill/>
            <a:miter lim="800000"/>
            <a:headEnd/>
            <a:tailEnd/>
          </a:ln>
          <a:effectLst/>
        </p:spPr>
      </p:pic>
      <p:pic>
        <p:nvPicPr>
          <p:cNvPr id="103450" name="Back_btn" descr="12_ALG1_BackButton">
            <a:hlinkClick r:id="" action="ppaction://hlinkshowjump?jump=previousslide" highlightClick="1"/>
          </p:cNvPr>
          <p:cNvPicPr>
            <a:picLocks noChangeAspect="1" noChangeArrowheads="1"/>
          </p:cNvPicPr>
          <p:nvPr userDrawn="1"/>
        </p:nvPicPr>
        <p:blipFill>
          <a:blip r:embed="rId17" cstate="print"/>
          <a:srcRect/>
          <a:stretch>
            <a:fillRect/>
          </a:stretch>
        </p:blipFill>
        <p:spPr bwMode="auto">
          <a:xfrm>
            <a:off x="8001000" y="6372225"/>
            <a:ext cx="457200" cy="457200"/>
          </a:xfrm>
          <a:prstGeom prst="rect">
            <a:avLst/>
          </a:prstGeom>
          <a:noFill/>
          <a:ln w="9525">
            <a:noFill/>
            <a:miter lim="800000"/>
            <a:headEnd/>
            <a:tailEnd/>
          </a:ln>
          <a:effectLst/>
        </p:spPr>
      </p:pic>
      <p:pic>
        <p:nvPicPr>
          <p:cNvPr id="103451" name="Menu_btn" descr="12_ALG1_MenuButton">
            <a:hlinkClick r:id="rId14" action="ppaction://hlinksldjump" highlightClick="1"/>
          </p:cNvPr>
          <p:cNvPicPr>
            <a:picLocks noChangeAspect="1" noChangeArrowheads="1"/>
          </p:cNvPicPr>
          <p:nvPr userDrawn="1"/>
        </p:nvPicPr>
        <p:blipFill>
          <a:blip r:embed="rId18" cstate="print"/>
          <a:srcRect/>
          <a:stretch>
            <a:fillRect/>
          </a:stretch>
        </p:blipFill>
        <p:spPr bwMode="auto">
          <a:xfrm>
            <a:off x="7467600" y="6372225"/>
            <a:ext cx="457200" cy="457200"/>
          </a:xfrm>
          <a:prstGeom prst="rect">
            <a:avLst/>
          </a:prstGeom>
          <a:noFill/>
          <a:ln w="9525">
            <a:noFill/>
            <a:miter lim="800000"/>
            <a:headEnd/>
            <a:tailEnd/>
          </a:ln>
          <a:effectLst/>
        </p:spPr>
      </p:pic>
      <p:pic>
        <p:nvPicPr>
          <p:cNvPr id="103452" name="Exit_btn" descr="12_ALG1_ExitButton">
            <a:hlinkClick r:id="" action="ppaction://hlinkshowjump?jump=endshow" highlightClick="1"/>
          </p:cNvPr>
          <p:cNvPicPr>
            <a:picLocks noChangeAspect="1" noChangeArrowheads="1"/>
          </p:cNvPicPr>
          <p:nvPr userDrawn="1"/>
        </p:nvPicPr>
        <p:blipFill>
          <a:blip r:embed="rId19" cstate="print"/>
          <a:srcRect/>
          <a:stretch>
            <a:fillRect/>
          </a:stretch>
        </p:blipFill>
        <p:spPr bwMode="auto">
          <a:xfrm>
            <a:off x="6934200" y="6372225"/>
            <a:ext cx="457200" cy="457200"/>
          </a:xfrm>
          <a:prstGeom prst="rect">
            <a:avLst/>
          </a:prstGeom>
          <a:noFill/>
          <a:ln w="9525">
            <a:noFill/>
            <a:miter lim="800000"/>
            <a:headEnd/>
            <a:tailEnd/>
          </a:ln>
          <a:effectLst/>
        </p:spPr>
      </p:pic>
      <p:pic>
        <p:nvPicPr>
          <p:cNvPr id="103453" name="Header" descr="12_ALG1_Header_12_01">
            <a:hlinkClick r:id="rId14" action="ppaction://hlinksldjump"/>
          </p:cNvPr>
          <p:cNvPicPr>
            <a:picLocks noChangeAspect="1" noChangeArrowheads="1"/>
          </p:cNvPicPr>
          <p:nvPr userDrawn="1"/>
        </p:nvPicPr>
        <p:blipFill>
          <a:blip r:embed="rId20" cstate="print"/>
          <a:srcRect/>
          <a:stretch>
            <a:fillRect/>
          </a:stretch>
        </p:blipFill>
        <p:spPr bwMode="auto">
          <a:xfrm>
            <a:off x="495300" y="0"/>
            <a:ext cx="6400800" cy="458788"/>
          </a:xfrm>
          <a:prstGeom prst="rect">
            <a:avLst/>
          </a:prstGeom>
          <a:noFill/>
          <a:ln w="9525">
            <a:noFill/>
            <a:miter lim="800000"/>
            <a:headEnd/>
            <a:tailEnd/>
          </a:ln>
          <a:effectLst/>
        </p:spPr>
      </p:pic>
    </p:spTree>
  </p:cSld>
  <p:clrMap bg1="lt1" tx1="dk1" bg2="lt2" tx2="dk2" accent1="accent1" accent2="accent2" accent3="accent3" accent4="accent4" accent5="accent5" accent6="accent6" hlink="hlink" folHlink="folHlink"/>
  <p:sldLayoutIdLst>
    <p:sldLayoutId id="2147483759" r:id="rId1"/>
    <p:sldLayoutId id="2147483760" r:id="rId2"/>
    <p:sldLayoutId id="2147483761" r:id="rId3"/>
    <p:sldLayoutId id="2147483762" r:id="rId4"/>
    <p:sldLayoutId id="2147483763" r:id="rId5"/>
    <p:sldLayoutId id="2147483764" r:id="rId6"/>
    <p:sldLayoutId id="2147483765" r:id="rId7"/>
    <p:sldLayoutId id="2147483766" r:id="rId8"/>
    <p:sldLayoutId id="2147483767" r:id="rId9"/>
    <p:sldLayoutId id="2147483768" r:id="rId10"/>
    <p:sldLayoutId id="2147483769" r:id="rId11"/>
  </p:sldLayoutIdLst>
  <p:timing>
    <p:tnLst>
      <p:par>
        <p:cTn id="1" dur="indefinite" restart="never" nodeType="tmRoot"/>
      </p:par>
    </p:tnLst>
  </p:timing>
  <p:txStyles>
    <p:titleStyle>
      <a:lvl1pPr algn="r" rtl="0" fontAlgn="base">
        <a:spcBef>
          <a:spcPct val="0"/>
        </a:spcBef>
        <a:spcAft>
          <a:spcPct val="0"/>
        </a:spcAft>
        <a:defRPr sz="1200">
          <a:solidFill>
            <a:schemeClr val="tx1"/>
          </a:solidFill>
          <a:latin typeface="+mj-lt"/>
          <a:ea typeface="+mj-ea"/>
          <a:cs typeface="+mj-cs"/>
        </a:defRPr>
      </a:lvl1pPr>
      <a:lvl2pPr algn="r" rtl="0" fontAlgn="base">
        <a:spcBef>
          <a:spcPct val="0"/>
        </a:spcBef>
        <a:spcAft>
          <a:spcPct val="0"/>
        </a:spcAft>
        <a:defRPr sz="1200">
          <a:solidFill>
            <a:schemeClr val="tx1"/>
          </a:solidFill>
          <a:latin typeface="Arial" pitchFamily="34" charset="0"/>
        </a:defRPr>
      </a:lvl2pPr>
      <a:lvl3pPr algn="r" rtl="0" fontAlgn="base">
        <a:spcBef>
          <a:spcPct val="0"/>
        </a:spcBef>
        <a:spcAft>
          <a:spcPct val="0"/>
        </a:spcAft>
        <a:defRPr sz="1200">
          <a:solidFill>
            <a:schemeClr val="tx1"/>
          </a:solidFill>
          <a:latin typeface="Arial" pitchFamily="34" charset="0"/>
        </a:defRPr>
      </a:lvl3pPr>
      <a:lvl4pPr algn="r" rtl="0" fontAlgn="base">
        <a:spcBef>
          <a:spcPct val="0"/>
        </a:spcBef>
        <a:spcAft>
          <a:spcPct val="0"/>
        </a:spcAft>
        <a:defRPr sz="1200">
          <a:solidFill>
            <a:schemeClr val="tx1"/>
          </a:solidFill>
          <a:latin typeface="Arial" pitchFamily="34" charset="0"/>
        </a:defRPr>
      </a:lvl4pPr>
      <a:lvl5pPr algn="r" rtl="0" fontAlgn="base">
        <a:spcBef>
          <a:spcPct val="0"/>
        </a:spcBef>
        <a:spcAft>
          <a:spcPct val="0"/>
        </a:spcAft>
        <a:defRPr sz="1200">
          <a:solidFill>
            <a:schemeClr val="tx1"/>
          </a:solidFill>
          <a:latin typeface="Arial" pitchFamily="34" charset="0"/>
        </a:defRPr>
      </a:lvl5pPr>
      <a:lvl6pPr marL="457200" algn="r" rtl="0" fontAlgn="base">
        <a:spcBef>
          <a:spcPct val="0"/>
        </a:spcBef>
        <a:spcAft>
          <a:spcPct val="0"/>
        </a:spcAft>
        <a:defRPr sz="1200">
          <a:solidFill>
            <a:schemeClr val="tx1"/>
          </a:solidFill>
          <a:latin typeface="Arial" pitchFamily="34" charset="0"/>
        </a:defRPr>
      </a:lvl6pPr>
      <a:lvl7pPr marL="914400" algn="r" rtl="0" fontAlgn="base">
        <a:spcBef>
          <a:spcPct val="0"/>
        </a:spcBef>
        <a:spcAft>
          <a:spcPct val="0"/>
        </a:spcAft>
        <a:defRPr sz="1200">
          <a:solidFill>
            <a:schemeClr val="tx1"/>
          </a:solidFill>
          <a:latin typeface="Arial" pitchFamily="34" charset="0"/>
        </a:defRPr>
      </a:lvl7pPr>
      <a:lvl8pPr marL="1371600" algn="r" rtl="0" fontAlgn="base">
        <a:spcBef>
          <a:spcPct val="0"/>
        </a:spcBef>
        <a:spcAft>
          <a:spcPct val="0"/>
        </a:spcAft>
        <a:defRPr sz="1200">
          <a:solidFill>
            <a:schemeClr val="tx1"/>
          </a:solidFill>
          <a:latin typeface="Arial" pitchFamily="34" charset="0"/>
        </a:defRPr>
      </a:lvl8pPr>
      <a:lvl9pPr marL="1828800" algn="r" rtl="0" fontAlgn="base">
        <a:spcBef>
          <a:spcPct val="0"/>
        </a:spcBef>
        <a:spcAft>
          <a:spcPct val="0"/>
        </a:spcAft>
        <a:defRPr sz="1200">
          <a:solidFill>
            <a:schemeClr val="tx1"/>
          </a:solidFill>
          <a:latin typeface="Arial" pitchFamily="34"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slideLayout" Target="../slideLayouts/slideLayout2.xml"/><Relationship Id="rId1" Type="http://schemas.openxmlformats.org/officeDocument/2006/relationships/tags" Target="../tags/tag2.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slide" Target="slide2.xml"/></Relationships>
</file>

<file path=ppt/slides/_rels/slide2.xml.rels><?xml version="1.0" encoding="UTF-8" standalone="yes"?>
<Relationships xmlns="http://schemas.openxmlformats.org/package/2006/relationships"><Relationship Id="rId8" Type="http://schemas.openxmlformats.org/officeDocument/2006/relationships/slide" Target="slide18.xml"/><Relationship Id="rId3" Type="http://schemas.openxmlformats.org/officeDocument/2006/relationships/slide" Target="slide9.xml"/><Relationship Id="rId7" Type="http://schemas.openxmlformats.org/officeDocument/2006/relationships/slide" Target="slide17.xml"/><Relationship Id="rId2" Type="http://schemas.openxmlformats.org/officeDocument/2006/relationships/slideLayout" Target="../slideLayouts/slideLayout2.xml"/><Relationship Id="rId1" Type="http://schemas.openxmlformats.org/officeDocument/2006/relationships/tags" Target="../tags/tag3.xml"/><Relationship Id="rId6" Type="http://schemas.openxmlformats.org/officeDocument/2006/relationships/slide" Target="slide14.xml"/><Relationship Id="rId5" Type="http://schemas.openxmlformats.org/officeDocument/2006/relationships/slide" Target="slide11.xml"/><Relationship Id="rId10" Type="http://schemas.openxmlformats.org/officeDocument/2006/relationships/slide" Target="slide24.xml"/><Relationship Id="rId4" Type="http://schemas.openxmlformats.org/officeDocument/2006/relationships/slide" Target="slide10.xml"/><Relationship Id="rId9" Type="http://schemas.openxmlformats.org/officeDocument/2006/relationships/slide" Target="slide21.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tags" Target="../tags/tag5.xml"/><Relationship Id="rId1" Type="http://schemas.openxmlformats.org/officeDocument/2006/relationships/tags" Target="../tags/tag4.xml"/><Relationship Id="rId5" Type="http://schemas.openxmlformats.org/officeDocument/2006/relationships/image" Target="../media/image24.png"/><Relationship Id="rId4" Type="http://schemas.openxmlformats.org/officeDocument/2006/relationships/image" Target="../media/image23.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tags" Target="../tags/tag7.xml"/><Relationship Id="rId1" Type="http://schemas.openxmlformats.org/officeDocument/2006/relationships/tags" Target="../tags/tag6.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tags" Target="../tags/tag9.xml"/><Relationship Id="rId1" Type="http://schemas.openxmlformats.org/officeDocument/2006/relationships/tags" Target="../tags/tag8.xml"/><Relationship Id="rId5" Type="http://schemas.openxmlformats.org/officeDocument/2006/relationships/image" Target="../media/image29.png"/><Relationship Id="rId4" Type="http://schemas.openxmlformats.org/officeDocument/2006/relationships/image" Target="../media/image28.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tags" Target="../tags/tag11.xml"/><Relationship Id="rId1" Type="http://schemas.openxmlformats.org/officeDocument/2006/relationships/tags" Target="../tags/tag10.xml"/><Relationship Id="rId5" Type="http://schemas.openxmlformats.org/officeDocument/2006/relationships/image" Target="../media/image31.png"/><Relationship Id="rId4" Type="http://schemas.openxmlformats.org/officeDocument/2006/relationships/image" Target="../media/image30.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tags" Target="../tags/tag13.xml"/><Relationship Id="rId1" Type="http://schemas.openxmlformats.org/officeDocument/2006/relationships/tags" Target="../tags/tag12.xml"/><Relationship Id="rId5" Type="http://schemas.openxmlformats.org/officeDocument/2006/relationships/image" Target="../media/image33.png"/><Relationship Id="rId4" Type="http://schemas.openxmlformats.org/officeDocument/2006/relationships/image" Target="../media/image32.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tags" Target="../tags/tag15.xml"/><Relationship Id="rId1" Type="http://schemas.openxmlformats.org/officeDocument/2006/relationships/tags" Target="../tags/tag14.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s>
</file>

<file path=ppt/slides/_rels/slide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slideLayout" Target="../slideLayouts/slideLayout24.xml"/><Relationship Id="rId1" Type="http://schemas.openxmlformats.org/officeDocument/2006/relationships/tags" Target="../tags/tag16.xml"/><Relationship Id="rId4" Type="http://schemas.openxmlformats.org/officeDocument/2006/relationships/image" Target="../media/image38.png"/></Relationships>
</file>

<file path=ppt/slides/_rels/slide1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slideLayout" Target="../slideLayouts/slideLayout24.xml"/><Relationship Id="rId1" Type="http://schemas.openxmlformats.org/officeDocument/2006/relationships/tags" Target="../tags/tag17.x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35.xml"/><Relationship Id="rId1" Type="http://schemas.openxmlformats.org/officeDocument/2006/relationships/tags" Target="../tags/tag18.x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35.xml"/><Relationship Id="rId1" Type="http://schemas.openxmlformats.org/officeDocument/2006/relationships/tags" Target="../tags/tag19.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35.xml"/><Relationship Id="rId2" Type="http://schemas.openxmlformats.org/officeDocument/2006/relationships/tags" Target="../tags/tag21.xml"/><Relationship Id="rId1" Type="http://schemas.openxmlformats.org/officeDocument/2006/relationships/tags" Target="../tags/tag20.xml"/><Relationship Id="rId5" Type="http://schemas.openxmlformats.org/officeDocument/2006/relationships/image" Target="../media/image9.jpeg"/><Relationship Id="rId4" Type="http://schemas.openxmlformats.org/officeDocument/2006/relationships/image" Target="../media/image40.png"/></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46.xml"/><Relationship Id="rId1" Type="http://schemas.openxmlformats.org/officeDocument/2006/relationships/tags" Target="../tags/tag22.x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46.xml"/><Relationship Id="rId1" Type="http://schemas.openxmlformats.org/officeDocument/2006/relationships/tags" Target="../tags/tag23.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46.xml"/><Relationship Id="rId2" Type="http://schemas.openxmlformats.org/officeDocument/2006/relationships/tags" Target="../tags/tag25.xml"/><Relationship Id="rId1" Type="http://schemas.openxmlformats.org/officeDocument/2006/relationships/tags" Target="../tags/tag24.xml"/><Relationship Id="rId5" Type="http://schemas.openxmlformats.org/officeDocument/2006/relationships/image" Target="../media/image9.jpeg"/><Relationship Id="rId4" Type="http://schemas.openxmlformats.org/officeDocument/2006/relationships/image" Target="../media/image40.png"/></Relationships>
</file>

<file path=ppt/slides/_rels/slide17.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slideLayout" Target="../slideLayouts/slideLayout24.xml"/><Relationship Id="rId1" Type="http://schemas.openxmlformats.org/officeDocument/2006/relationships/tags" Target="../tags/tag26.x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57.xml"/><Relationship Id="rId1" Type="http://schemas.openxmlformats.org/officeDocument/2006/relationships/tags" Target="../tags/tag27.x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57.xml"/><Relationship Id="rId1" Type="http://schemas.openxmlformats.org/officeDocument/2006/relationships/tags" Target="../tags/tag28.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57.xml"/><Relationship Id="rId2" Type="http://schemas.openxmlformats.org/officeDocument/2006/relationships/tags" Target="../tags/tag30.xml"/><Relationship Id="rId1" Type="http://schemas.openxmlformats.org/officeDocument/2006/relationships/tags" Target="../tags/tag29.xml"/><Relationship Id="rId5" Type="http://schemas.openxmlformats.org/officeDocument/2006/relationships/image" Target="../media/image9.jpeg"/><Relationship Id="rId4" Type="http://schemas.openxmlformats.org/officeDocument/2006/relationships/image" Target="../media/image40.png"/></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68.xml"/><Relationship Id="rId1" Type="http://schemas.openxmlformats.org/officeDocument/2006/relationships/tags" Target="../tags/tag31.xml"/></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68.xml"/><Relationship Id="rId1" Type="http://schemas.openxmlformats.org/officeDocument/2006/relationships/tags" Target="../tags/tag32.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68.xml"/><Relationship Id="rId2" Type="http://schemas.openxmlformats.org/officeDocument/2006/relationships/tags" Target="../tags/tag34.xml"/><Relationship Id="rId1" Type="http://schemas.openxmlformats.org/officeDocument/2006/relationships/tags" Target="../tags/tag33.xml"/><Relationship Id="rId5" Type="http://schemas.openxmlformats.org/officeDocument/2006/relationships/image" Target="../media/image9.jpeg"/><Relationship Id="rId4" Type="http://schemas.openxmlformats.org/officeDocument/2006/relationships/image" Target="../media/image40.png"/></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79.xml"/><Relationship Id="rId1" Type="http://schemas.openxmlformats.org/officeDocument/2006/relationships/tags" Target="../tags/tag35.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79.xml"/><Relationship Id="rId2" Type="http://schemas.openxmlformats.org/officeDocument/2006/relationships/tags" Target="../tags/tag37.xml"/><Relationship Id="rId1" Type="http://schemas.openxmlformats.org/officeDocument/2006/relationships/tags" Target="../tags/tag36.xml"/><Relationship Id="rId5" Type="http://schemas.openxmlformats.org/officeDocument/2006/relationships/image" Target="../media/image9.jpeg"/><Relationship Id="rId4" Type="http://schemas.openxmlformats.org/officeDocument/2006/relationships/image" Target="../media/image40.png"/></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101.xml"/><Relationship Id="rId1" Type="http://schemas.openxmlformats.org/officeDocument/2006/relationships/tags" Target="../tags/tag38.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pic>
        <p:nvPicPr>
          <p:cNvPr id="36907" name="SplashImage" descr="12_ALG1_Cover_Splash"/>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a:effectLst/>
        </p:spPr>
      </p:pic>
      <p:sp>
        <p:nvSpPr>
          <p:cNvPr id="36866" name="Rectangle 2"/>
          <p:cNvSpPr>
            <a:spLocks noGrp="1" noChangeArrowheads="1"/>
          </p:cNvSpPr>
          <p:nvPr>
            <p:ph type="title"/>
          </p:nvPr>
        </p:nvSpPr>
        <p:spPr/>
        <p:txBody>
          <a:bodyPr/>
          <a:lstStyle/>
          <a:p>
            <a:r>
              <a:rPr lang="en-US"/>
              <a:t>Splash Screen</a:t>
            </a:r>
          </a:p>
        </p:txBody>
      </p:sp>
      <p:pic>
        <p:nvPicPr>
          <p:cNvPr id="36909" name="Forward_btn" descr="12_ALG1_ForwardButton">
            <a:hlinkClick r:id="rId4" action="ppaction://hlinksldjump" highlightClick="1"/>
          </p:cNvPr>
          <p:cNvPicPr>
            <a:picLocks noChangeAspect="1" noChangeArrowheads="1"/>
          </p:cNvPicPr>
          <p:nvPr/>
        </p:nvPicPr>
        <p:blipFill>
          <a:blip r:embed="rId5" cstate="print"/>
          <a:srcRect/>
          <a:stretch>
            <a:fillRect/>
          </a:stretch>
        </p:blipFill>
        <p:spPr bwMode="auto">
          <a:xfrm>
            <a:off x="7677150" y="6029325"/>
            <a:ext cx="561975" cy="561975"/>
          </a:xfrm>
          <a:prstGeom prst="rect">
            <a:avLst/>
          </a:prstGeom>
          <a:noFill/>
          <a:ln w="9525">
            <a:noFill/>
            <a:miter lim="800000"/>
            <a:headEnd/>
            <a:tailEnd/>
          </a:ln>
          <a:effectLst/>
        </p:spPr>
      </p:pic>
      <p:pic>
        <p:nvPicPr>
          <p:cNvPr id="36910" name="SplashHeader" descr="12_ALG1_Header_12_01 copy"/>
          <p:cNvPicPr>
            <a:picLocks noChangeAspect="1" noChangeArrowheads="1"/>
          </p:cNvPicPr>
          <p:nvPr/>
        </p:nvPicPr>
        <p:blipFill>
          <a:blip r:embed="rId6" cstate="print"/>
          <a:srcRect/>
          <a:stretch>
            <a:fillRect/>
          </a:stretch>
        </p:blipFill>
        <p:spPr bwMode="auto">
          <a:xfrm>
            <a:off x="8562975" y="1123950"/>
            <a:ext cx="412750" cy="5756275"/>
          </a:xfrm>
          <a:prstGeom prst="rect">
            <a:avLst/>
          </a:prstGeom>
          <a:noFill/>
          <a:ln w="9525">
            <a:noFill/>
            <a:miter lim="800000"/>
            <a:headEnd/>
            <a:tailEnd/>
          </a:ln>
          <a:effectLst/>
        </p:spPr>
      </p:pic>
    </p:spTree>
    <p:custDataLst>
      <p:tags r:id="rId1"/>
    </p:custDataLst>
  </p:cSld>
  <p:clrMapOvr>
    <a:masterClrMapping/>
  </p:clrMapOvr>
  <p:transition>
    <p:zoom/>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p:txBody>
          <a:bodyPr/>
          <a:lstStyle/>
          <a:p>
            <a:r>
              <a:rPr lang="en-US"/>
              <a:t>Lesson Menu</a:t>
            </a:r>
          </a:p>
        </p:txBody>
      </p:sp>
      <p:sp>
        <p:nvSpPr>
          <p:cNvPr id="3077" name="Lessonmenutext"/>
          <p:cNvSpPr txBox="1">
            <a:spLocks noChangeArrowheads="1"/>
          </p:cNvSpPr>
          <p:nvPr/>
        </p:nvSpPr>
        <p:spPr bwMode="auto">
          <a:xfrm>
            <a:off x="1066800" y="1855788"/>
            <a:ext cx="7583488" cy="3706812"/>
          </a:xfrm>
          <a:prstGeom prst="rect">
            <a:avLst/>
          </a:prstGeom>
          <a:noFill/>
          <a:ln w="9525">
            <a:noFill/>
            <a:miter lim="800000"/>
            <a:headEnd/>
            <a:tailEnd/>
          </a:ln>
          <a:effectLst/>
        </p:spPr>
        <p:txBody>
          <a:bodyPr/>
          <a:lstStyle/>
          <a:p>
            <a:pPr marL="1485900" indent="-1485900">
              <a:lnSpc>
                <a:spcPct val="90000"/>
              </a:lnSpc>
              <a:spcBef>
                <a:spcPct val="20000"/>
              </a:spcBef>
              <a:spcAft>
                <a:spcPct val="20000"/>
              </a:spcAft>
            </a:pPr>
            <a:r>
              <a:rPr lang="en-US" sz="2000" b="1">
                <a:solidFill>
                  <a:srgbClr val="E01B22"/>
                </a:solidFill>
                <a:hlinkClick r:id="" action="ppaction://hlinkshowjump?jump=nextslide"/>
              </a:rPr>
              <a:t>Five-Minute Check (over Chapter 11)</a:t>
            </a:r>
            <a:endParaRPr lang="en-US" sz="2000" b="1">
              <a:solidFill>
                <a:srgbClr val="E01B22"/>
              </a:solidFill>
              <a:cs typeface="Arial" pitchFamily="34" charset="0"/>
            </a:endParaRPr>
          </a:p>
          <a:p>
            <a:pPr marL="1485900" indent="-1485900">
              <a:lnSpc>
                <a:spcPct val="90000"/>
              </a:lnSpc>
              <a:spcBef>
                <a:spcPct val="20000"/>
              </a:spcBef>
              <a:spcAft>
                <a:spcPct val="20000"/>
              </a:spcAft>
            </a:pPr>
            <a:r>
              <a:rPr lang="en-US" sz="2000" b="1">
                <a:solidFill>
                  <a:srgbClr val="E01B22"/>
                </a:solidFill>
                <a:hlinkClick r:id="rId3" action="ppaction://hlinksldjump"/>
              </a:rPr>
              <a:t>Then/Now</a:t>
            </a:r>
            <a:endParaRPr lang="en-US" sz="2000" b="1">
              <a:solidFill>
                <a:srgbClr val="E01B22"/>
              </a:solidFill>
            </a:endParaRPr>
          </a:p>
          <a:p>
            <a:pPr marL="1485900" indent="-1485900">
              <a:lnSpc>
                <a:spcPct val="90000"/>
              </a:lnSpc>
              <a:spcBef>
                <a:spcPct val="20000"/>
              </a:spcBef>
              <a:spcAft>
                <a:spcPct val="20000"/>
              </a:spcAft>
            </a:pPr>
            <a:r>
              <a:rPr lang="en-US" sz="2000" b="1">
                <a:solidFill>
                  <a:srgbClr val="E01B22"/>
                </a:solidFill>
                <a:hlinkClick r:id="rId4" action="ppaction://hlinksldjump"/>
              </a:rPr>
              <a:t>New Vocabulary</a:t>
            </a:r>
            <a:endParaRPr lang="en-US" sz="2000" b="1">
              <a:solidFill>
                <a:srgbClr val="E01B22"/>
              </a:solidFill>
            </a:endParaRPr>
          </a:p>
          <a:p>
            <a:pPr marL="1485900" indent="-1485900">
              <a:lnSpc>
                <a:spcPct val="90000"/>
              </a:lnSpc>
              <a:spcBef>
                <a:spcPct val="20000"/>
              </a:spcBef>
              <a:spcAft>
                <a:spcPct val="20000"/>
              </a:spcAft>
            </a:pPr>
            <a:r>
              <a:rPr lang="en-US" sz="2000" b="1">
                <a:solidFill>
                  <a:srgbClr val="E01B22"/>
                </a:solidFill>
                <a:hlinkClick r:id="rId5" action="ppaction://hlinksldjump"/>
              </a:rPr>
              <a:t>Example 1:	Real-World Example: Classify a Random Sample</a:t>
            </a:r>
            <a:endParaRPr lang="en-US" sz="2000" b="1">
              <a:solidFill>
                <a:srgbClr val="E01B22"/>
              </a:solidFill>
            </a:endParaRPr>
          </a:p>
          <a:p>
            <a:pPr marL="1485900" indent="-1485900">
              <a:lnSpc>
                <a:spcPct val="90000"/>
              </a:lnSpc>
              <a:spcBef>
                <a:spcPct val="20000"/>
              </a:spcBef>
              <a:spcAft>
                <a:spcPct val="20000"/>
              </a:spcAft>
            </a:pPr>
            <a:r>
              <a:rPr lang="en-US" sz="2000" b="1">
                <a:solidFill>
                  <a:srgbClr val="E01B22"/>
                </a:solidFill>
                <a:hlinkClick r:id="rId6" action="ppaction://hlinksldjump"/>
              </a:rPr>
              <a:t>Example 2:	Biased and Unbiased Samples</a:t>
            </a:r>
            <a:endParaRPr lang="en-US" sz="2000" b="1">
              <a:solidFill>
                <a:srgbClr val="E01B22"/>
              </a:solidFill>
            </a:endParaRPr>
          </a:p>
          <a:p>
            <a:pPr marL="1485900" indent="-1485900">
              <a:lnSpc>
                <a:spcPct val="90000"/>
              </a:lnSpc>
              <a:spcBef>
                <a:spcPct val="20000"/>
              </a:spcBef>
              <a:spcAft>
                <a:spcPct val="20000"/>
              </a:spcAft>
            </a:pPr>
            <a:r>
              <a:rPr lang="en-US" sz="2000" b="1">
                <a:solidFill>
                  <a:srgbClr val="E01B22"/>
                </a:solidFill>
                <a:hlinkClick r:id="rId7" action="ppaction://hlinksldjump"/>
              </a:rPr>
              <a:t>Key Concept:  Study Types</a:t>
            </a:r>
            <a:endParaRPr lang="en-US" sz="2000" b="1">
              <a:solidFill>
                <a:srgbClr val="E01B22"/>
              </a:solidFill>
            </a:endParaRPr>
          </a:p>
          <a:p>
            <a:pPr marL="1485900" indent="-1485900">
              <a:lnSpc>
                <a:spcPct val="90000"/>
              </a:lnSpc>
              <a:spcBef>
                <a:spcPct val="20000"/>
              </a:spcBef>
              <a:spcAft>
                <a:spcPct val="20000"/>
              </a:spcAft>
            </a:pPr>
            <a:r>
              <a:rPr lang="en-US" sz="2000" b="1">
                <a:solidFill>
                  <a:srgbClr val="E01B22"/>
                </a:solidFill>
                <a:hlinkClick r:id="rId8" action="ppaction://hlinksldjump"/>
              </a:rPr>
              <a:t>Example 3:	Classify Study Techniques</a:t>
            </a:r>
            <a:endParaRPr lang="en-US" sz="2000" b="1">
              <a:solidFill>
                <a:srgbClr val="E01B22"/>
              </a:solidFill>
            </a:endParaRPr>
          </a:p>
          <a:p>
            <a:pPr marL="1485900" indent="-1485900">
              <a:lnSpc>
                <a:spcPct val="90000"/>
              </a:lnSpc>
              <a:spcBef>
                <a:spcPct val="20000"/>
              </a:spcBef>
              <a:spcAft>
                <a:spcPct val="20000"/>
              </a:spcAft>
            </a:pPr>
            <a:r>
              <a:rPr lang="en-US" sz="2000" b="1">
                <a:solidFill>
                  <a:srgbClr val="E01B22"/>
                </a:solidFill>
                <a:hlinkClick r:id="rId9" action="ppaction://hlinksldjump"/>
              </a:rPr>
              <a:t>Example 4:	Biased and Unbiased Survey Questions</a:t>
            </a:r>
            <a:endParaRPr lang="en-US" sz="2000" b="1">
              <a:solidFill>
                <a:srgbClr val="E01B22"/>
              </a:solidFill>
            </a:endParaRPr>
          </a:p>
          <a:p>
            <a:pPr marL="1485900" indent="-1485900">
              <a:lnSpc>
                <a:spcPct val="90000"/>
              </a:lnSpc>
              <a:spcBef>
                <a:spcPct val="20000"/>
              </a:spcBef>
              <a:spcAft>
                <a:spcPct val="20000"/>
              </a:spcAft>
            </a:pPr>
            <a:r>
              <a:rPr lang="en-US" sz="2000" b="1">
                <a:solidFill>
                  <a:srgbClr val="E01B22"/>
                </a:solidFill>
                <a:hlinkClick r:id="rId10" action="ppaction://hlinksldjump"/>
              </a:rPr>
              <a:t>Example 5:	Real-World Example: Biased and Unbiased Experimental Designs</a:t>
            </a:r>
            <a:endParaRPr lang="en-US" sz="2000" b="1">
              <a:solidFill>
                <a:srgbClr val="E01B22"/>
              </a:solidFill>
            </a:endParaRPr>
          </a:p>
        </p:txBody>
      </p:sp>
    </p:spTree>
    <p:custDataLst>
      <p:tags r:id="rId1"/>
    </p:custDataLst>
  </p:cSld>
  <p:clrMapOvr>
    <a:masterClrMapping/>
  </p:clrMapOvr>
  <p:transition advClick="0">
    <p:zoom/>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TPQuestion"/>
          <p:cNvSpPr>
            <a:spLocks noGrp="1" noChangeArrowheads="1"/>
          </p:cNvSpPr>
          <p:nvPr>
            <p:ph type="title"/>
          </p:nvPr>
        </p:nvSpPr>
        <p:spPr>
          <a:xfrm>
            <a:off x="5486400" y="6980238"/>
            <a:ext cx="3657600" cy="182562"/>
          </a:xfrm>
        </p:spPr>
        <p:txBody>
          <a:bodyPr/>
          <a:lstStyle/>
          <a:p>
            <a:r>
              <a:rPr lang="en-US"/>
              <a:t>5-Minute Check 1</a:t>
            </a:r>
          </a:p>
        </p:txBody>
      </p:sp>
      <p:sp>
        <p:nvSpPr>
          <p:cNvPr id="107527" name="TPQuestion"/>
          <p:cNvSpPr>
            <a:spLocks noChangeArrowheads="1"/>
          </p:cNvSpPr>
          <p:nvPr/>
        </p:nvSpPr>
        <p:spPr bwMode="auto">
          <a:xfrm>
            <a:off x="685800" y="1657350"/>
            <a:ext cx="8020050" cy="1077913"/>
          </a:xfrm>
          <a:prstGeom prst="rect">
            <a:avLst/>
          </a:prstGeom>
          <a:noFill/>
          <a:ln w="9525">
            <a:noFill/>
            <a:miter lim="800000"/>
            <a:headEnd/>
            <a:tailEnd/>
          </a:ln>
          <a:effectLst/>
        </p:spPr>
        <p:txBody>
          <a:bodyPr>
            <a:spAutoFit/>
          </a:bodyPr>
          <a:lstStyle/>
          <a:p>
            <a:pPr marL="342900">
              <a:lnSpc>
                <a:spcPct val="90000"/>
              </a:lnSpc>
            </a:pPr>
            <a:r>
              <a:rPr lang="en-US" sz="2400" b="1">
                <a:solidFill>
                  <a:srgbClr val="00539D"/>
                </a:solidFill>
                <a:cs typeface="Times New Roman" pitchFamily="18" charset="0"/>
              </a:rPr>
              <a:t>Write an inverse variation equation that relates </a:t>
            </a:r>
            <a:br>
              <a:rPr lang="en-US" sz="2400" b="1">
                <a:solidFill>
                  <a:srgbClr val="00539D"/>
                </a:solidFill>
                <a:cs typeface="Times New Roman" pitchFamily="18" charset="0"/>
              </a:rPr>
            </a:br>
            <a:r>
              <a:rPr lang="en-US" sz="2400" b="1" i="1">
                <a:solidFill>
                  <a:srgbClr val="00539D"/>
                </a:solidFill>
                <a:cs typeface="Times New Roman" pitchFamily="18" charset="0"/>
              </a:rPr>
              <a:t>x</a:t>
            </a:r>
            <a:r>
              <a:rPr lang="en-US" sz="2400" b="1">
                <a:solidFill>
                  <a:srgbClr val="00539D"/>
                </a:solidFill>
                <a:cs typeface="Times New Roman" pitchFamily="18" charset="0"/>
              </a:rPr>
              <a:t> and </a:t>
            </a:r>
            <a:r>
              <a:rPr lang="en-US" sz="2400" b="1" i="1">
                <a:solidFill>
                  <a:srgbClr val="00539D"/>
                </a:solidFill>
                <a:cs typeface="Times New Roman" pitchFamily="18" charset="0"/>
              </a:rPr>
              <a:t>y</a:t>
            </a:r>
            <a:r>
              <a:rPr lang="en-US" sz="2400" b="1">
                <a:solidFill>
                  <a:srgbClr val="00539D"/>
                </a:solidFill>
                <a:cs typeface="Times New Roman" pitchFamily="18" charset="0"/>
              </a:rPr>
              <a:t>. Assume that </a:t>
            </a:r>
            <a:r>
              <a:rPr lang="en-US" sz="2400" b="1" i="1">
                <a:solidFill>
                  <a:srgbClr val="00539D"/>
                </a:solidFill>
                <a:cs typeface="Times New Roman" pitchFamily="18" charset="0"/>
              </a:rPr>
              <a:t>y</a:t>
            </a:r>
            <a:r>
              <a:rPr lang="en-US" sz="2400" b="1">
                <a:solidFill>
                  <a:srgbClr val="00539D"/>
                </a:solidFill>
                <a:cs typeface="Times New Roman" pitchFamily="18" charset="0"/>
              </a:rPr>
              <a:t> varies inversely as </a:t>
            </a:r>
            <a:r>
              <a:rPr lang="en-US" sz="2400" b="1" i="1">
                <a:solidFill>
                  <a:srgbClr val="00539D"/>
                </a:solidFill>
                <a:cs typeface="Times New Roman" pitchFamily="18" charset="0"/>
              </a:rPr>
              <a:t>x</a:t>
            </a:r>
            <a:r>
              <a:rPr lang="en-US" sz="2400" b="1">
                <a:solidFill>
                  <a:srgbClr val="00539D"/>
                </a:solidFill>
                <a:cs typeface="Times New Roman" pitchFamily="18" charset="0"/>
              </a:rPr>
              <a:t>, and </a:t>
            </a:r>
            <a:br>
              <a:rPr lang="en-US" sz="2400" b="1">
                <a:solidFill>
                  <a:srgbClr val="00539D"/>
                </a:solidFill>
                <a:cs typeface="Times New Roman" pitchFamily="18" charset="0"/>
              </a:rPr>
            </a:br>
            <a:r>
              <a:rPr lang="en-US" sz="2400" b="1" i="1">
                <a:solidFill>
                  <a:srgbClr val="00539D"/>
                </a:solidFill>
                <a:cs typeface="Times New Roman" pitchFamily="18" charset="0"/>
              </a:rPr>
              <a:t>y</a:t>
            </a:r>
            <a:r>
              <a:rPr lang="en-US" sz="2400" b="1">
                <a:solidFill>
                  <a:srgbClr val="00539D"/>
                </a:solidFill>
                <a:cs typeface="Times New Roman" pitchFamily="18" charset="0"/>
              </a:rPr>
              <a:t> = 30 when </a:t>
            </a:r>
            <a:r>
              <a:rPr lang="en-US" sz="2400" b="1" i="1">
                <a:solidFill>
                  <a:srgbClr val="00539D"/>
                </a:solidFill>
                <a:cs typeface="Times New Roman" pitchFamily="18" charset="0"/>
              </a:rPr>
              <a:t>x</a:t>
            </a:r>
            <a:r>
              <a:rPr lang="en-US" sz="2400" b="1">
                <a:solidFill>
                  <a:srgbClr val="00539D"/>
                </a:solidFill>
                <a:cs typeface="Times New Roman" pitchFamily="18" charset="0"/>
              </a:rPr>
              <a:t> = 2. Find </a:t>
            </a:r>
            <a:r>
              <a:rPr lang="en-US" sz="2400" b="1" i="1">
                <a:solidFill>
                  <a:srgbClr val="00539D"/>
                </a:solidFill>
                <a:cs typeface="Times New Roman" pitchFamily="18" charset="0"/>
              </a:rPr>
              <a:t>y</a:t>
            </a:r>
            <a:r>
              <a:rPr lang="en-US" sz="2400" b="1">
                <a:solidFill>
                  <a:srgbClr val="00539D"/>
                </a:solidFill>
                <a:cs typeface="Times New Roman" pitchFamily="18" charset="0"/>
              </a:rPr>
              <a:t> when </a:t>
            </a:r>
            <a:r>
              <a:rPr lang="en-US" sz="2400" b="1" i="1">
                <a:solidFill>
                  <a:srgbClr val="00539D"/>
                </a:solidFill>
                <a:cs typeface="Times New Roman" pitchFamily="18" charset="0"/>
              </a:rPr>
              <a:t>x</a:t>
            </a:r>
            <a:r>
              <a:rPr lang="en-US" sz="2400" b="1">
                <a:solidFill>
                  <a:srgbClr val="00539D"/>
                </a:solidFill>
                <a:cs typeface="Times New Roman" pitchFamily="18" charset="0"/>
              </a:rPr>
              <a:t> = –5.</a:t>
            </a:r>
          </a:p>
        </p:txBody>
      </p:sp>
      <p:sp>
        <p:nvSpPr>
          <p:cNvPr id="107529" name="AutoShape 9"/>
          <p:cNvSpPr>
            <a:spLocks noChangeArrowheads="1"/>
          </p:cNvSpPr>
          <p:nvPr/>
        </p:nvSpPr>
        <p:spPr bwMode="auto">
          <a:xfrm>
            <a:off x="533400" y="4965700"/>
            <a:ext cx="533400" cy="265113"/>
          </a:xfrm>
          <a:prstGeom prst="rightArrow">
            <a:avLst>
              <a:gd name="adj1" fmla="val 50000"/>
              <a:gd name="adj2" fmla="val 50299"/>
            </a:avLst>
          </a:prstGeom>
          <a:solidFill>
            <a:srgbClr val="EC1D24"/>
          </a:solidFill>
          <a:ln w="9525">
            <a:noFill/>
            <a:miter lim="800000"/>
            <a:headEnd/>
            <a:tailEnd/>
          </a:ln>
          <a:effectLst/>
        </p:spPr>
        <p:txBody>
          <a:bodyPr wrap="none" anchor="ctr"/>
          <a:lstStyle/>
          <a:p>
            <a:pPr algn="ctr"/>
            <a:endParaRPr lang="en-US"/>
          </a:p>
        </p:txBody>
      </p:sp>
      <p:pic>
        <p:nvPicPr>
          <p:cNvPr id="107531" name="Picture 11" descr="5Min Num_1"/>
          <p:cNvPicPr>
            <a:picLocks noChangeAspect="1" noChangeArrowheads="1"/>
          </p:cNvPicPr>
          <p:nvPr/>
        </p:nvPicPr>
        <p:blipFill>
          <a:blip r:embed="rId4" cstate="print"/>
          <a:srcRect/>
          <a:stretch>
            <a:fillRect/>
          </a:stretch>
        </p:blipFill>
        <p:spPr bwMode="auto">
          <a:xfrm>
            <a:off x="614363" y="1647825"/>
            <a:ext cx="457200" cy="422275"/>
          </a:xfrm>
          <a:prstGeom prst="rect">
            <a:avLst/>
          </a:prstGeom>
          <a:noFill/>
        </p:spPr>
      </p:pic>
      <p:grpSp>
        <p:nvGrpSpPr>
          <p:cNvPr id="107539" name="Group 19"/>
          <p:cNvGrpSpPr>
            <a:grpSpLocks/>
          </p:cNvGrpSpPr>
          <p:nvPr/>
        </p:nvGrpSpPr>
        <p:grpSpPr bwMode="auto">
          <a:xfrm>
            <a:off x="1066800" y="2881313"/>
            <a:ext cx="4495800" cy="3443287"/>
            <a:chOff x="672" y="1815"/>
            <a:chExt cx="2832" cy="2169"/>
          </a:xfrm>
        </p:grpSpPr>
        <p:sp>
          <p:nvSpPr>
            <p:cNvPr id="107526" name="TPAnswers"/>
            <p:cNvSpPr>
              <a:spLocks noChangeArrowheads="1"/>
            </p:cNvSpPr>
            <p:nvPr>
              <p:custDataLst>
                <p:tags r:id="rId2"/>
              </p:custDataLst>
            </p:nvPr>
          </p:nvSpPr>
          <p:spPr bwMode="auto">
            <a:xfrm>
              <a:off x="672" y="1904"/>
              <a:ext cx="2832" cy="2032"/>
            </a:xfrm>
            <a:prstGeom prst="rect">
              <a:avLst/>
            </a:prstGeom>
            <a:noFill/>
            <a:ln w="9525">
              <a:noFill/>
              <a:miter lim="800000"/>
              <a:headEnd/>
              <a:tailEnd/>
            </a:ln>
            <a:effectLst/>
          </p:spPr>
          <p:txBody>
            <a:bodyPr>
              <a:spAutoFit/>
            </a:bodyPr>
            <a:lstStyle/>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A.</a:t>
              </a:r>
              <a:r>
                <a:rPr lang="pt-BR" sz="2400" b="1">
                  <a:solidFill>
                    <a:srgbClr val="000000"/>
                  </a:solidFill>
                  <a:sym typeface="Symbol" pitchFamily="18" charset="2"/>
                </a:rPr>
                <a:t>	</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B.</a:t>
              </a:r>
              <a:r>
                <a:rPr lang="pt-BR" sz="2400" b="1">
                  <a:solidFill>
                    <a:srgbClr val="000000"/>
                  </a:solidFill>
                  <a:sym typeface="Symbol" pitchFamily="18" charset="2"/>
                </a:rPr>
                <a:t>	</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C.</a:t>
              </a:r>
              <a:r>
                <a:rPr lang="pt-BR" sz="2400" b="1">
                  <a:solidFill>
                    <a:srgbClr val="000000"/>
                  </a:solidFill>
                  <a:sym typeface="Symbol" pitchFamily="18" charset="2"/>
                </a:rPr>
                <a:t>	</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D.</a:t>
              </a:r>
              <a:r>
                <a:rPr lang="pt-BR" sz="2400" b="1">
                  <a:solidFill>
                    <a:srgbClr val="000000"/>
                  </a:solidFill>
                  <a:sym typeface="Symbol" pitchFamily="18" charset="2"/>
                </a:rPr>
                <a:t>	</a:t>
              </a:r>
            </a:p>
          </p:txBody>
        </p:sp>
        <p:pic>
          <p:nvPicPr>
            <p:cNvPr id="107537" name="Picture 17" descr="12-1-1"/>
            <p:cNvPicPr>
              <a:picLocks noChangeAspect="1" noChangeArrowheads="1"/>
            </p:cNvPicPr>
            <p:nvPr/>
          </p:nvPicPr>
          <p:blipFill>
            <a:blip r:embed="rId5" cstate="print"/>
            <a:srcRect t="50940"/>
            <a:stretch>
              <a:fillRect/>
            </a:stretch>
          </p:blipFill>
          <p:spPr bwMode="auto">
            <a:xfrm>
              <a:off x="1056" y="2967"/>
              <a:ext cx="1198" cy="1017"/>
            </a:xfrm>
            <a:prstGeom prst="rect">
              <a:avLst/>
            </a:prstGeom>
            <a:noFill/>
          </p:spPr>
        </p:pic>
        <p:pic>
          <p:nvPicPr>
            <p:cNvPr id="107538" name="Picture 18" descr="12-1-1"/>
            <p:cNvPicPr>
              <a:picLocks noChangeAspect="1" noChangeArrowheads="1"/>
            </p:cNvPicPr>
            <p:nvPr/>
          </p:nvPicPr>
          <p:blipFill>
            <a:blip r:embed="rId5" cstate="print"/>
            <a:srcRect b="48625"/>
            <a:stretch>
              <a:fillRect/>
            </a:stretch>
          </p:blipFill>
          <p:spPr bwMode="auto">
            <a:xfrm>
              <a:off x="1056" y="1815"/>
              <a:ext cx="1198" cy="1065"/>
            </a:xfrm>
            <a:prstGeom prst="rect">
              <a:avLst/>
            </a:prstGeom>
            <a:noFill/>
          </p:spPr>
        </p:pic>
      </p:gr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107531"/>
                                        </p:tgtEl>
                                        <p:attrNameLst>
                                          <p:attrName>style.visibility</p:attrName>
                                        </p:attrNameLst>
                                      </p:cBhvr>
                                      <p:to>
                                        <p:strVal val="visible"/>
                                      </p:to>
                                    </p:set>
                                    <p:animEffect transition="in" filter="dissolve">
                                      <p:cBhvr>
                                        <p:cTn id="7" dur="500"/>
                                        <p:tgtEl>
                                          <p:spTgt spid="107531"/>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07527"/>
                                        </p:tgtEl>
                                        <p:attrNameLst>
                                          <p:attrName>style.visibility</p:attrName>
                                        </p:attrNameLst>
                                      </p:cBhvr>
                                      <p:to>
                                        <p:strVal val="visible"/>
                                      </p:to>
                                    </p:set>
                                    <p:animEffect transition="in" filter="wipe(left)">
                                      <p:cBhvr>
                                        <p:cTn id="11" dur="500"/>
                                        <p:tgtEl>
                                          <p:spTgt spid="107527"/>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107539"/>
                                        </p:tgtEl>
                                        <p:attrNameLst>
                                          <p:attrName>style.visibility</p:attrName>
                                        </p:attrNameLst>
                                      </p:cBhvr>
                                      <p:to>
                                        <p:strVal val="visible"/>
                                      </p:to>
                                    </p:set>
                                    <p:animEffect transition="in" filter="wipe(left)">
                                      <p:cBhvr>
                                        <p:cTn id="15" dur="500"/>
                                        <p:tgtEl>
                                          <p:spTgt spid="107539"/>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8" fill="hold" grpId="0" nodeType="clickEffect">
                                  <p:stCondLst>
                                    <p:cond delay="0"/>
                                  </p:stCondLst>
                                  <p:childTnLst>
                                    <p:set>
                                      <p:cBhvr>
                                        <p:cTn id="19" dur="1" fill="hold">
                                          <p:stCondLst>
                                            <p:cond delay="0"/>
                                          </p:stCondLst>
                                        </p:cTn>
                                        <p:tgtEl>
                                          <p:spTgt spid="107529"/>
                                        </p:tgtEl>
                                        <p:attrNameLst>
                                          <p:attrName>style.visibility</p:attrName>
                                        </p:attrNameLst>
                                      </p:cBhvr>
                                      <p:to>
                                        <p:strVal val="visible"/>
                                      </p:to>
                                    </p:set>
                                    <p:anim calcmode="lin" valueType="num">
                                      <p:cBhvr additive="base">
                                        <p:cTn id="20" dur="500" fill="hold"/>
                                        <p:tgtEl>
                                          <p:spTgt spid="107529"/>
                                        </p:tgtEl>
                                        <p:attrNameLst>
                                          <p:attrName>ppt_x</p:attrName>
                                        </p:attrNameLst>
                                      </p:cBhvr>
                                      <p:tavLst>
                                        <p:tav tm="0">
                                          <p:val>
                                            <p:strVal val="0-#ppt_w/2"/>
                                          </p:val>
                                        </p:tav>
                                        <p:tav tm="100000">
                                          <p:val>
                                            <p:strVal val="#ppt_x"/>
                                          </p:val>
                                        </p:tav>
                                      </p:tavLst>
                                    </p:anim>
                                    <p:anim calcmode="lin" valueType="num">
                                      <p:cBhvr additive="base">
                                        <p:cTn id="21" dur="500" fill="hold"/>
                                        <p:tgtEl>
                                          <p:spTgt spid="10752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7527" grpId="0" autoUpdateAnimBg="0"/>
      <p:bldP spid="107529"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7" name="TPQuestion"/>
          <p:cNvSpPr>
            <a:spLocks noGrp="1" noChangeArrowheads="1"/>
          </p:cNvSpPr>
          <p:nvPr>
            <p:ph type="title"/>
          </p:nvPr>
        </p:nvSpPr>
        <p:spPr>
          <a:xfrm>
            <a:off x="5486400" y="6980238"/>
            <a:ext cx="3657600" cy="182562"/>
          </a:xfrm>
        </p:spPr>
        <p:txBody>
          <a:bodyPr/>
          <a:lstStyle/>
          <a:p>
            <a:r>
              <a:rPr lang="en-US"/>
              <a:t>5-Minute Check 2</a:t>
            </a:r>
          </a:p>
        </p:txBody>
      </p:sp>
      <p:sp>
        <p:nvSpPr>
          <p:cNvPr id="108551" name="AutoShape 7"/>
          <p:cNvSpPr>
            <a:spLocks noChangeArrowheads="1"/>
          </p:cNvSpPr>
          <p:nvPr/>
        </p:nvSpPr>
        <p:spPr bwMode="auto">
          <a:xfrm>
            <a:off x="533400" y="2478088"/>
            <a:ext cx="533400" cy="265112"/>
          </a:xfrm>
          <a:prstGeom prst="rightArrow">
            <a:avLst>
              <a:gd name="adj1" fmla="val 50000"/>
              <a:gd name="adj2" fmla="val 50299"/>
            </a:avLst>
          </a:prstGeom>
          <a:solidFill>
            <a:srgbClr val="EC1D24"/>
          </a:solidFill>
          <a:ln w="9525">
            <a:noFill/>
            <a:miter lim="800000"/>
            <a:headEnd/>
            <a:tailEnd/>
          </a:ln>
          <a:effectLst/>
        </p:spPr>
        <p:txBody>
          <a:bodyPr wrap="none" anchor="ctr"/>
          <a:lstStyle/>
          <a:p>
            <a:pPr algn="ctr"/>
            <a:endParaRPr lang="en-US"/>
          </a:p>
        </p:txBody>
      </p:sp>
      <p:pic>
        <p:nvPicPr>
          <p:cNvPr id="108552" name="Picture 8" descr="5Min Num_2"/>
          <p:cNvPicPr>
            <a:picLocks noChangeAspect="1" noChangeArrowheads="1"/>
          </p:cNvPicPr>
          <p:nvPr/>
        </p:nvPicPr>
        <p:blipFill>
          <a:blip r:embed="rId4" cstate="print"/>
          <a:srcRect/>
          <a:stretch>
            <a:fillRect/>
          </a:stretch>
        </p:blipFill>
        <p:spPr bwMode="auto">
          <a:xfrm>
            <a:off x="614363" y="1647825"/>
            <a:ext cx="457200" cy="420688"/>
          </a:xfrm>
          <a:prstGeom prst="rect">
            <a:avLst/>
          </a:prstGeom>
          <a:noFill/>
        </p:spPr>
      </p:pic>
      <p:grpSp>
        <p:nvGrpSpPr>
          <p:cNvPr id="108556" name="Group 12"/>
          <p:cNvGrpSpPr>
            <a:grpSpLocks/>
          </p:cNvGrpSpPr>
          <p:nvPr/>
        </p:nvGrpSpPr>
        <p:grpSpPr bwMode="auto">
          <a:xfrm>
            <a:off x="1066800" y="2209800"/>
            <a:ext cx="2790825" cy="3416300"/>
            <a:chOff x="672" y="1392"/>
            <a:chExt cx="1758" cy="2152"/>
          </a:xfrm>
        </p:grpSpPr>
        <p:sp>
          <p:nvSpPr>
            <p:cNvPr id="108549" name="TPAnswers"/>
            <p:cNvSpPr>
              <a:spLocks noChangeArrowheads="1"/>
            </p:cNvSpPr>
            <p:nvPr>
              <p:custDataLst>
                <p:tags r:id="rId2"/>
              </p:custDataLst>
            </p:nvPr>
          </p:nvSpPr>
          <p:spPr bwMode="auto">
            <a:xfrm>
              <a:off x="672" y="1512"/>
              <a:ext cx="1758" cy="2032"/>
            </a:xfrm>
            <a:prstGeom prst="rect">
              <a:avLst/>
            </a:prstGeom>
            <a:noFill/>
            <a:ln w="9525">
              <a:noFill/>
              <a:miter lim="800000"/>
              <a:headEnd/>
              <a:tailEnd/>
            </a:ln>
            <a:effectLst/>
          </p:spPr>
          <p:txBody>
            <a:bodyPr>
              <a:spAutoFit/>
            </a:bodyPr>
            <a:lstStyle/>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A.</a:t>
              </a:r>
              <a:r>
                <a:rPr lang="pt-BR" sz="2400" b="1">
                  <a:solidFill>
                    <a:srgbClr val="000000"/>
                  </a:solidFill>
                  <a:sym typeface="Symbol" pitchFamily="18" charset="2"/>
                </a:rPr>
                <a:t>	</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B.</a:t>
              </a:r>
              <a:r>
                <a:rPr lang="pt-BR" sz="2400" b="1">
                  <a:solidFill>
                    <a:srgbClr val="000000"/>
                  </a:solidFill>
                  <a:sym typeface="Symbol" pitchFamily="18" charset="2"/>
                </a:rPr>
                <a:t>	</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C.</a:t>
              </a:r>
              <a:r>
                <a:rPr lang="pt-BR" sz="2400" b="1">
                  <a:solidFill>
                    <a:srgbClr val="000000"/>
                  </a:solidFill>
                  <a:sym typeface="Symbol" pitchFamily="18" charset="2"/>
                </a:rPr>
                <a:t>	</a:t>
              </a:r>
              <a:r>
                <a:rPr lang="pt-BR" sz="2400" i="1">
                  <a:solidFill>
                    <a:srgbClr val="000000"/>
                  </a:solidFill>
                  <a:sym typeface="Symbol" pitchFamily="18" charset="2"/>
                </a:rPr>
                <a:t>x</a:t>
              </a:r>
              <a:r>
                <a:rPr lang="pt-BR" sz="2400">
                  <a:solidFill>
                    <a:srgbClr val="000000"/>
                  </a:solidFill>
                  <a:sym typeface="Symbol" pitchFamily="18" charset="2"/>
                </a:rPr>
                <a:t> – 8</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D.</a:t>
              </a:r>
              <a:r>
                <a:rPr lang="pt-BR" sz="2400" b="1">
                  <a:solidFill>
                    <a:srgbClr val="000000"/>
                  </a:solidFill>
                  <a:sym typeface="Symbol" pitchFamily="18" charset="2"/>
                </a:rPr>
                <a:t>	</a:t>
              </a:r>
              <a:r>
                <a:rPr lang="pt-BR" sz="2400" i="1">
                  <a:solidFill>
                    <a:srgbClr val="000000"/>
                  </a:solidFill>
                  <a:sym typeface="Symbol" pitchFamily="18" charset="2"/>
                </a:rPr>
                <a:t>x </a:t>
              </a:r>
              <a:r>
                <a:rPr lang="pt-BR" sz="2400">
                  <a:solidFill>
                    <a:srgbClr val="000000"/>
                  </a:solidFill>
                  <a:sym typeface="Symbol" pitchFamily="18" charset="2"/>
                </a:rPr>
                <a:t>+ 6</a:t>
              </a:r>
            </a:p>
          </p:txBody>
        </p:sp>
        <p:pic>
          <p:nvPicPr>
            <p:cNvPr id="108555" name="Picture 11" descr="12-1-2"/>
            <p:cNvPicPr>
              <a:picLocks noChangeAspect="1" noChangeArrowheads="1"/>
            </p:cNvPicPr>
            <p:nvPr/>
          </p:nvPicPr>
          <p:blipFill>
            <a:blip r:embed="rId5" cstate="print"/>
            <a:srcRect t="32047" r="71092"/>
            <a:stretch>
              <a:fillRect/>
            </a:stretch>
          </p:blipFill>
          <p:spPr bwMode="auto">
            <a:xfrm>
              <a:off x="1066" y="1392"/>
              <a:ext cx="566" cy="1056"/>
            </a:xfrm>
            <a:prstGeom prst="rect">
              <a:avLst/>
            </a:prstGeom>
            <a:noFill/>
          </p:spPr>
        </p:pic>
      </p:grpSp>
      <p:pic>
        <p:nvPicPr>
          <p:cNvPr id="108557" name="Picture 13"/>
          <p:cNvPicPr>
            <a:picLocks noChangeAspect="1" noChangeArrowheads="1"/>
          </p:cNvPicPr>
          <p:nvPr/>
        </p:nvPicPr>
        <p:blipFill>
          <a:blip r:embed="rId6" cstate="print"/>
          <a:srcRect/>
          <a:stretch>
            <a:fillRect/>
          </a:stretch>
        </p:blipFill>
        <p:spPr bwMode="auto">
          <a:xfrm>
            <a:off x="1143000" y="1495425"/>
            <a:ext cx="3108325" cy="869950"/>
          </a:xfrm>
          <a:prstGeom prst="rect">
            <a:avLst/>
          </a:prstGeom>
          <a:noFill/>
          <a:ln w="9525">
            <a:noFill/>
            <a:miter lim="800000"/>
            <a:headEnd/>
            <a:tailEnd/>
          </a:ln>
          <a:effectLst/>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108552"/>
                                        </p:tgtEl>
                                        <p:attrNameLst>
                                          <p:attrName>style.visibility</p:attrName>
                                        </p:attrNameLst>
                                      </p:cBhvr>
                                      <p:to>
                                        <p:strVal val="visible"/>
                                      </p:to>
                                    </p:set>
                                    <p:animEffect transition="in" filter="dissolve">
                                      <p:cBhvr>
                                        <p:cTn id="7" dur="500"/>
                                        <p:tgtEl>
                                          <p:spTgt spid="108552"/>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08557"/>
                                        </p:tgtEl>
                                        <p:attrNameLst>
                                          <p:attrName>style.visibility</p:attrName>
                                        </p:attrNameLst>
                                      </p:cBhvr>
                                      <p:to>
                                        <p:strVal val="visible"/>
                                      </p:to>
                                    </p:set>
                                    <p:animEffect transition="in" filter="wipe(left)">
                                      <p:cBhvr>
                                        <p:cTn id="11" dur="500"/>
                                        <p:tgtEl>
                                          <p:spTgt spid="108557"/>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108556"/>
                                        </p:tgtEl>
                                        <p:attrNameLst>
                                          <p:attrName>style.visibility</p:attrName>
                                        </p:attrNameLst>
                                      </p:cBhvr>
                                      <p:to>
                                        <p:strVal val="visible"/>
                                      </p:to>
                                    </p:set>
                                    <p:animEffect transition="in" filter="wipe(left)">
                                      <p:cBhvr>
                                        <p:cTn id="15" dur="500"/>
                                        <p:tgtEl>
                                          <p:spTgt spid="108556"/>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8" fill="hold" grpId="0" nodeType="clickEffect">
                                  <p:stCondLst>
                                    <p:cond delay="0"/>
                                  </p:stCondLst>
                                  <p:childTnLst>
                                    <p:set>
                                      <p:cBhvr>
                                        <p:cTn id="19" dur="1" fill="hold">
                                          <p:stCondLst>
                                            <p:cond delay="0"/>
                                          </p:stCondLst>
                                        </p:cTn>
                                        <p:tgtEl>
                                          <p:spTgt spid="108551"/>
                                        </p:tgtEl>
                                        <p:attrNameLst>
                                          <p:attrName>style.visibility</p:attrName>
                                        </p:attrNameLst>
                                      </p:cBhvr>
                                      <p:to>
                                        <p:strVal val="visible"/>
                                      </p:to>
                                    </p:set>
                                    <p:anim calcmode="lin" valueType="num">
                                      <p:cBhvr additive="base">
                                        <p:cTn id="20" dur="500" fill="hold"/>
                                        <p:tgtEl>
                                          <p:spTgt spid="108551"/>
                                        </p:tgtEl>
                                        <p:attrNameLst>
                                          <p:attrName>ppt_x</p:attrName>
                                        </p:attrNameLst>
                                      </p:cBhvr>
                                      <p:tavLst>
                                        <p:tav tm="0">
                                          <p:val>
                                            <p:strVal val="0-#ppt_w/2"/>
                                          </p:val>
                                        </p:tav>
                                        <p:tav tm="100000">
                                          <p:val>
                                            <p:strVal val="#ppt_x"/>
                                          </p:val>
                                        </p:tav>
                                      </p:tavLst>
                                    </p:anim>
                                    <p:anim calcmode="lin" valueType="num">
                                      <p:cBhvr additive="base">
                                        <p:cTn id="21" dur="500" fill="hold"/>
                                        <p:tgtEl>
                                          <p:spTgt spid="10855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8551"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1" name="TPQuestion"/>
          <p:cNvSpPr>
            <a:spLocks noGrp="1" noChangeArrowheads="1"/>
          </p:cNvSpPr>
          <p:nvPr>
            <p:ph type="title"/>
          </p:nvPr>
        </p:nvSpPr>
        <p:spPr>
          <a:xfrm>
            <a:off x="5486400" y="6980238"/>
            <a:ext cx="3657600" cy="182562"/>
          </a:xfrm>
        </p:spPr>
        <p:txBody>
          <a:bodyPr/>
          <a:lstStyle/>
          <a:p>
            <a:r>
              <a:rPr lang="en-US"/>
              <a:t>5-Minute Check 3</a:t>
            </a:r>
          </a:p>
        </p:txBody>
      </p:sp>
      <p:sp>
        <p:nvSpPr>
          <p:cNvPr id="109573" name="TPAnswers"/>
          <p:cNvSpPr>
            <a:spLocks noChangeArrowheads="1"/>
          </p:cNvSpPr>
          <p:nvPr>
            <p:custDataLst>
              <p:tags r:id="rId2"/>
            </p:custDataLst>
          </p:nvPr>
        </p:nvSpPr>
        <p:spPr bwMode="auto">
          <a:xfrm>
            <a:off x="1066800" y="2400300"/>
            <a:ext cx="2790825" cy="3225800"/>
          </a:xfrm>
          <a:prstGeom prst="rect">
            <a:avLst/>
          </a:prstGeom>
          <a:noFill/>
          <a:ln w="9525">
            <a:noFill/>
            <a:miter lim="800000"/>
            <a:headEnd/>
            <a:tailEnd/>
          </a:ln>
          <a:effectLst/>
        </p:spPr>
        <p:txBody>
          <a:bodyPr>
            <a:spAutoFit/>
          </a:bodyPr>
          <a:lstStyle/>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A.</a:t>
            </a:r>
            <a:r>
              <a:rPr lang="pt-BR" sz="2400" b="1">
                <a:solidFill>
                  <a:srgbClr val="000000"/>
                </a:solidFill>
                <a:sym typeface="Symbol" pitchFamily="18" charset="2"/>
              </a:rPr>
              <a:t>	2</a:t>
            </a:r>
            <a:r>
              <a:rPr lang="pt-BR" sz="2400" b="1" i="1">
                <a:solidFill>
                  <a:srgbClr val="000000"/>
                </a:solidFill>
                <a:sym typeface="Symbol" pitchFamily="18" charset="2"/>
              </a:rPr>
              <a:t>a</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B.</a:t>
            </a:r>
            <a:r>
              <a:rPr lang="pt-BR" sz="2400" b="1">
                <a:solidFill>
                  <a:srgbClr val="000000"/>
                </a:solidFill>
                <a:sym typeface="Symbol" pitchFamily="18" charset="2"/>
              </a:rPr>
              <a:t>	</a:t>
            </a:r>
            <a:r>
              <a:rPr lang="pt-BR" sz="2400" b="1" i="1">
                <a:solidFill>
                  <a:srgbClr val="000000"/>
                </a:solidFill>
                <a:sym typeface="Symbol" pitchFamily="18" charset="2"/>
              </a:rPr>
              <a:t>a</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C.</a:t>
            </a:r>
            <a:r>
              <a:rPr lang="pt-BR" sz="2400" b="1">
                <a:solidFill>
                  <a:srgbClr val="000000"/>
                </a:solidFill>
                <a:sym typeface="Symbol" pitchFamily="18" charset="2"/>
              </a:rPr>
              <a:t>	2</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D.</a:t>
            </a:r>
            <a:r>
              <a:rPr lang="pt-BR" sz="2400" b="1">
                <a:solidFill>
                  <a:srgbClr val="000000"/>
                </a:solidFill>
                <a:sym typeface="Symbol" pitchFamily="18" charset="2"/>
              </a:rPr>
              <a:t>	8</a:t>
            </a:r>
          </a:p>
        </p:txBody>
      </p:sp>
      <p:sp>
        <p:nvSpPr>
          <p:cNvPr id="109575" name="AutoShape 7"/>
          <p:cNvSpPr>
            <a:spLocks noChangeArrowheads="1"/>
          </p:cNvSpPr>
          <p:nvPr/>
        </p:nvSpPr>
        <p:spPr bwMode="auto">
          <a:xfrm>
            <a:off x="533400" y="4343400"/>
            <a:ext cx="533400" cy="265113"/>
          </a:xfrm>
          <a:prstGeom prst="rightArrow">
            <a:avLst>
              <a:gd name="adj1" fmla="val 50000"/>
              <a:gd name="adj2" fmla="val 50299"/>
            </a:avLst>
          </a:prstGeom>
          <a:solidFill>
            <a:srgbClr val="EC1D24"/>
          </a:solidFill>
          <a:ln w="9525">
            <a:noFill/>
            <a:miter lim="800000"/>
            <a:headEnd/>
            <a:tailEnd/>
          </a:ln>
          <a:effectLst/>
        </p:spPr>
        <p:txBody>
          <a:bodyPr wrap="none" anchor="ctr"/>
          <a:lstStyle/>
          <a:p>
            <a:pPr algn="ctr"/>
            <a:endParaRPr lang="en-US"/>
          </a:p>
        </p:txBody>
      </p:sp>
      <p:pic>
        <p:nvPicPr>
          <p:cNvPr id="109576" name="Picture 8" descr="5Min Num_3"/>
          <p:cNvPicPr>
            <a:picLocks noChangeAspect="1" noChangeArrowheads="1"/>
          </p:cNvPicPr>
          <p:nvPr/>
        </p:nvPicPr>
        <p:blipFill>
          <a:blip r:embed="rId4" cstate="print"/>
          <a:srcRect/>
          <a:stretch>
            <a:fillRect/>
          </a:stretch>
        </p:blipFill>
        <p:spPr bwMode="auto">
          <a:xfrm>
            <a:off x="614363" y="1647825"/>
            <a:ext cx="457200" cy="420688"/>
          </a:xfrm>
          <a:prstGeom prst="rect">
            <a:avLst/>
          </a:prstGeom>
          <a:noFill/>
        </p:spPr>
      </p:pic>
      <p:pic>
        <p:nvPicPr>
          <p:cNvPr id="109578" name="Picture 10" descr="12-1-3"/>
          <p:cNvPicPr>
            <a:picLocks noChangeAspect="1" noChangeArrowheads="1"/>
          </p:cNvPicPr>
          <p:nvPr/>
        </p:nvPicPr>
        <p:blipFill>
          <a:blip r:embed="rId5" cstate="print"/>
          <a:srcRect l="62376" b="25392"/>
          <a:stretch>
            <a:fillRect/>
          </a:stretch>
        </p:blipFill>
        <p:spPr bwMode="auto">
          <a:xfrm>
            <a:off x="1905000" y="1457325"/>
            <a:ext cx="1930400" cy="904875"/>
          </a:xfrm>
          <a:prstGeom prst="rect">
            <a:avLst/>
          </a:prstGeom>
          <a:noFill/>
        </p:spPr>
      </p:pic>
      <p:pic>
        <p:nvPicPr>
          <p:cNvPr id="109579" name="Picture 11" descr="12-1-3"/>
          <p:cNvPicPr>
            <a:picLocks noChangeAspect="1" noChangeArrowheads="1"/>
          </p:cNvPicPr>
          <p:nvPr/>
        </p:nvPicPr>
        <p:blipFill>
          <a:blip r:embed="rId5" cstate="print"/>
          <a:srcRect r="85149" b="25392"/>
          <a:stretch>
            <a:fillRect/>
          </a:stretch>
        </p:blipFill>
        <p:spPr bwMode="auto">
          <a:xfrm>
            <a:off x="1143000" y="1457325"/>
            <a:ext cx="762000" cy="904875"/>
          </a:xfrm>
          <a:prstGeom prst="rect">
            <a:avLst/>
          </a:prstGeom>
          <a:noFill/>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109576"/>
                                        </p:tgtEl>
                                        <p:attrNameLst>
                                          <p:attrName>style.visibility</p:attrName>
                                        </p:attrNameLst>
                                      </p:cBhvr>
                                      <p:to>
                                        <p:strVal val="visible"/>
                                      </p:to>
                                    </p:set>
                                    <p:animEffect transition="in" filter="dissolve">
                                      <p:cBhvr>
                                        <p:cTn id="7" dur="500"/>
                                        <p:tgtEl>
                                          <p:spTgt spid="109576"/>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09579"/>
                                        </p:tgtEl>
                                        <p:attrNameLst>
                                          <p:attrName>style.visibility</p:attrName>
                                        </p:attrNameLst>
                                      </p:cBhvr>
                                      <p:to>
                                        <p:strVal val="visible"/>
                                      </p:to>
                                    </p:set>
                                    <p:animEffect transition="in" filter="wipe(left)">
                                      <p:cBhvr>
                                        <p:cTn id="11" dur="500"/>
                                        <p:tgtEl>
                                          <p:spTgt spid="109579"/>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109578"/>
                                        </p:tgtEl>
                                        <p:attrNameLst>
                                          <p:attrName>style.visibility</p:attrName>
                                        </p:attrNameLst>
                                      </p:cBhvr>
                                      <p:to>
                                        <p:strVal val="visible"/>
                                      </p:to>
                                    </p:set>
                                    <p:animEffect transition="in" filter="wipe(left)">
                                      <p:cBhvr>
                                        <p:cTn id="15" dur="500"/>
                                        <p:tgtEl>
                                          <p:spTgt spid="109578"/>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109573"/>
                                        </p:tgtEl>
                                        <p:attrNameLst>
                                          <p:attrName>style.visibility</p:attrName>
                                        </p:attrNameLst>
                                      </p:cBhvr>
                                      <p:to>
                                        <p:strVal val="visible"/>
                                      </p:to>
                                    </p:set>
                                    <p:animEffect transition="in" filter="wipe(left)">
                                      <p:cBhvr>
                                        <p:cTn id="19" dur="500"/>
                                        <p:tgtEl>
                                          <p:spTgt spid="109573"/>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8" fill="hold" grpId="0" nodeType="clickEffect">
                                  <p:stCondLst>
                                    <p:cond delay="0"/>
                                  </p:stCondLst>
                                  <p:childTnLst>
                                    <p:set>
                                      <p:cBhvr>
                                        <p:cTn id="23" dur="1" fill="hold">
                                          <p:stCondLst>
                                            <p:cond delay="0"/>
                                          </p:stCondLst>
                                        </p:cTn>
                                        <p:tgtEl>
                                          <p:spTgt spid="109575"/>
                                        </p:tgtEl>
                                        <p:attrNameLst>
                                          <p:attrName>style.visibility</p:attrName>
                                        </p:attrNameLst>
                                      </p:cBhvr>
                                      <p:to>
                                        <p:strVal val="visible"/>
                                      </p:to>
                                    </p:set>
                                    <p:anim calcmode="lin" valueType="num">
                                      <p:cBhvr additive="base">
                                        <p:cTn id="24" dur="500" fill="hold"/>
                                        <p:tgtEl>
                                          <p:spTgt spid="109575"/>
                                        </p:tgtEl>
                                        <p:attrNameLst>
                                          <p:attrName>ppt_x</p:attrName>
                                        </p:attrNameLst>
                                      </p:cBhvr>
                                      <p:tavLst>
                                        <p:tav tm="0">
                                          <p:val>
                                            <p:strVal val="0-#ppt_w/2"/>
                                          </p:val>
                                        </p:tav>
                                        <p:tav tm="100000">
                                          <p:val>
                                            <p:strVal val="#ppt_x"/>
                                          </p:val>
                                        </p:tav>
                                      </p:tavLst>
                                    </p:anim>
                                    <p:anim calcmode="lin" valueType="num">
                                      <p:cBhvr additive="base">
                                        <p:cTn id="25" dur="500" fill="hold"/>
                                        <p:tgtEl>
                                          <p:spTgt spid="10957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573" grpId="0" autoUpdateAnimBg="0"/>
      <p:bldP spid="10957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5" name="TPQuestion"/>
          <p:cNvSpPr>
            <a:spLocks noGrp="1" noChangeArrowheads="1"/>
          </p:cNvSpPr>
          <p:nvPr>
            <p:ph type="title"/>
          </p:nvPr>
        </p:nvSpPr>
        <p:spPr>
          <a:xfrm>
            <a:off x="5486400" y="6980238"/>
            <a:ext cx="3657600" cy="182562"/>
          </a:xfrm>
        </p:spPr>
        <p:txBody>
          <a:bodyPr/>
          <a:lstStyle/>
          <a:p>
            <a:r>
              <a:rPr lang="en-US"/>
              <a:t>5-Minute Check 4</a:t>
            </a:r>
          </a:p>
        </p:txBody>
      </p:sp>
      <p:sp>
        <p:nvSpPr>
          <p:cNvPr id="110598" name="TPQuestion"/>
          <p:cNvSpPr>
            <a:spLocks noChangeArrowheads="1"/>
          </p:cNvSpPr>
          <p:nvPr/>
        </p:nvSpPr>
        <p:spPr bwMode="auto">
          <a:xfrm>
            <a:off x="685800" y="1657350"/>
            <a:ext cx="8020050" cy="420688"/>
          </a:xfrm>
          <a:prstGeom prst="rect">
            <a:avLst/>
          </a:prstGeom>
          <a:noFill/>
          <a:ln w="9525">
            <a:noFill/>
            <a:miter lim="800000"/>
            <a:headEnd/>
            <a:tailEnd/>
          </a:ln>
          <a:effectLst/>
        </p:spPr>
        <p:txBody>
          <a:bodyPr>
            <a:spAutoFit/>
          </a:bodyPr>
          <a:lstStyle/>
          <a:p>
            <a:pPr marL="342900">
              <a:lnSpc>
                <a:spcPct val="90000"/>
              </a:lnSpc>
            </a:pPr>
            <a:r>
              <a:rPr lang="en-US" sz="2400" b="1">
                <a:solidFill>
                  <a:srgbClr val="00539D"/>
                </a:solidFill>
                <a:cs typeface="Times New Roman" pitchFamily="18" charset="0"/>
              </a:rPr>
              <a:t>Find (3</a:t>
            </a:r>
            <a:r>
              <a:rPr lang="en-US" sz="2400" b="1" i="1">
                <a:solidFill>
                  <a:srgbClr val="00539D"/>
                </a:solidFill>
                <a:cs typeface="Times New Roman" pitchFamily="18" charset="0"/>
              </a:rPr>
              <a:t>x</a:t>
            </a:r>
            <a:r>
              <a:rPr lang="en-US" sz="2400" b="1" baseline="40000">
                <a:solidFill>
                  <a:srgbClr val="00539D"/>
                </a:solidFill>
                <a:cs typeface="Times New Roman" pitchFamily="18" charset="0"/>
              </a:rPr>
              <a:t>2</a:t>
            </a:r>
            <a:r>
              <a:rPr lang="en-US" sz="2400" b="1">
                <a:solidFill>
                  <a:srgbClr val="00539D"/>
                </a:solidFill>
                <a:cs typeface="Times New Roman" pitchFamily="18" charset="0"/>
              </a:rPr>
              <a:t> – 26</a:t>
            </a:r>
            <a:r>
              <a:rPr lang="en-US" sz="2400" b="1" i="1">
                <a:solidFill>
                  <a:srgbClr val="00539D"/>
                </a:solidFill>
                <a:cs typeface="Times New Roman" pitchFamily="18" charset="0"/>
              </a:rPr>
              <a:t>x</a:t>
            </a:r>
            <a:r>
              <a:rPr lang="en-US" sz="2400" b="1">
                <a:solidFill>
                  <a:srgbClr val="00539D"/>
                </a:solidFill>
                <a:cs typeface="Times New Roman" pitchFamily="18" charset="0"/>
              </a:rPr>
              <a:t> – 9) </a:t>
            </a:r>
            <a:r>
              <a:rPr lang="en-US" sz="2400" b="1">
                <a:solidFill>
                  <a:srgbClr val="00539D"/>
                </a:solidFill>
                <a:cs typeface="Arial" pitchFamily="34" charset="0"/>
              </a:rPr>
              <a:t>÷ (</a:t>
            </a:r>
            <a:r>
              <a:rPr lang="en-US" sz="2400" b="1" i="1">
                <a:solidFill>
                  <a:srgbClr val="00539D"/>
                </a:solidFill>
                <a:cs typeface="Arial" pitchFamily="34" charset="0"/>
              </a:rPr>
              <a:t>x</a:t>
            </a:r>
            <a:r>
              <a:rPr lang="en-US" sz="2400" b="1">
                <a:solidFill>
                  <a:srgbClr val="00539D"/>
                </a:solidFill>
                <a:cs typeface="Arial" pitchFamily="34" charset="0"/>
              </a:rPr>
              <a:t> – 9).</a:t>
            </a:r>
          </a:p>
        </p:txBody>
      </p:sp>
      <p:sp>
        <p:nvSpPr>
          <p:cNvPr id="110599" name="AutoShape 7"/>
          <p:cNvSpPr>
            <a:spLocks noChangeArrowheads="1"/>
          </p:cNvSpPr>
          <p:nvPr/>
        </p:nvSpPr>
        <p:spPr bwMode="auto">
          <a:xfrm>
            <a:off x="533400" y="5257800"/>
            <a:ext cx="533400" cy="265113"/>
          </a:xfrm>
          <a:prstGeom prst="rightArrow">
            <a:avLst>
              <a:gd name="adj1" fmla="val 50000"/>
              <a:gd name="adj2" fmla="val 50299"/>
            </a:avLst>
          </a:prstGeom>
          <a:solidFill>
            <a:srgbClr val="EC1D24"/>
          </a:solidFill>
          <a:ln w="9525">
            <a:noFill/>
            <a:miter lim="800000"/>
            <a:headEnd/>
            <a:tailEnd/>
          </a:ln>
          <a:effectLst/>
        </p:spPr>
        <p:txBody>
          <a:bodyPr wrap="none" anchor="ctr"/>
          <a:lstStyle/>
          <a:p>
            <a:pPr algn="ctr"/>
            <a:endParaRPr lang="en-US"/>
          </a:p>
        </p:txBody>
      </p:sp>
      <p:pic>
        <p:nvPicPr>
          <p:cNvPr id="110600" name="Picture 8" descr="5Min Num_4"/>
          <p:cNvPicPr>
            <a:picLocks noChangeAspect="1" noChangeArrowheads="1"/>
          </p:cNvPicPr>
          <p:nvPr/>
        </p:nvPicPr>
        <p:blipFill>
          <a:blip r:embed="rId4" cstate="print"/>
          <a:srcRect/>
          <a:stretch>
            <a:fillRect/>
          </a:stretch>
        </p:blipFill>
        <p:spPr bwMode="auto">
          <a:xfrm>
            <a:off x="614363" y="1647825"/>
            <a:ext cx="457200" cy="420688"/>
          </a:xfrm>
          <a:prstGeom prst="rect">
            <a:avLst/>
          </a:prstGeom>
          <a:noFill/>
        </p:spPr>
      </p:pic>
      <p:grpSp>
        <p:nvGrpSpPr>
          <p:cNvPr id="110603" name="Group 11"/>
          <p:cNvGrpSpPr>
            <a:grpSpLocks/>
          </p:cNvGrpSpPr>
          <p:nvPr/>
        </p:nvGrpSpPr>
        <p:grpSpPr bwMode="auto">
          <a:xfrm>
            <a:off x="1066800" y="2244725"/>
            <a:ext cx="2790825" cy="3381375"/>
            <a:chOff x="672" y="1414"/>
            <a:chExt cx="1758" cy="2130"/>
          </a:xfrm>
        </p:grpSpPr>
        <p:sp>
          <p:nvSpPr>
            <p:cNvPr id="110597" name="TPAnswers"/>
            <p:cNvSpPr>
              <a:spLocks noChangeArrowheads="1"/>
            </p:cNvSpPr>
            <p:nvPr>
              <p:custDataLst>
                <p:tags r:id="rId2"/>
              </p:custDataLst>
            </p:nvPr>
          </p:nvSpPr>
          <p:spPr bwMode="auto">
            <a:xfrm>
              <a:off x="672" y="1512"/>
              <a:ext cx="1758" cy="2032"/>
            </a:xfrm>
            <a:prstGeom prst="rect">
              <a:avLst/>
            </a:prstGeom>
            <a:noFill/>
            <a:ln w="9525">
              <a:noFill/>
              <a:miter lim="800000"/>
              <a:headEnd/>
              <a:tailEnd/>
            </a:ln>
            <a:effectLst/>
          </p:spPr>
          <p:txBody>
            <a:bodyPr>
              <a:spAutoFit/>
            </a:bodyPr>
            <a:lstStyle/>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A.</a:t>
              </a:r>
              <a:r>
                <a:rPr lang="pt-BR" sz="2400" b="1">
                  <a:solidFill>
                    <a:srgbClr val="000000"/>
                  </a:solidFill>
                  <a:sym typeface="Symbol" pitchFamily="18" charset="2"/>
                </a:rPr>
                <a:t>	</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B.</a:t>
              </a:r>
              <a:r>
                <a:rPr lang="pt-BR" sz="2400" b="1">
                  <a:solidFill>
                    <a:srgbClr val="000000"/>
                  </a:solidFill>
                  <a:sym typeface="Symbol" pitchFamily="18" charset="2"/>
                </a:rPr>
                <a:t>	</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C.</a:t>
              </a:r>
              <a:r>
                <a:rPr lang="pt-BR" sz="2400" b="1">
                  <a:solidFill>
                    <a:srgbClr val="000000"/>
                  </a:solidFill>
                  <a:sym typeface="Symbol" pitchFamily="18" charset="2"/>
                </a:rPr>
                <a:t>	</a:t>
              </a:r>
              <a:r>
                <a:rPr lang="pt-BR" sz="2400">
                  <a:solidFill>
                    <a:srgbClr val="000000"/>
                  </a:solidFill>
                  <a:sym typeface="Symbol" pitchFamily="18" charset="2"/>
                </a:rPr>
                <a:t>3</a:t>
              </a:r>
              <a:r>
                <a:rPr lang="pt-BR" sz="2400" i="1">
                  <a:solidFill>
                    <a:srgbClr val="000000"/>
                  </a:solidFill>
                  <a:sym typeface="Symbol" pitchFamily="18" charset="2"/>
                </a:rPr>
                <a:t>x</a:t>
              </a:r>
              <a:r>
                <a:rPr lang="pt-BR" sz="2400" baseline="40000">
                  <a:solidFill>
                    <a:srgbClr val="000000"/>
                  </a:solidFill>
                  <a:sym typeface="Symbol" pitchFamily="18" charset="2"/>
                </a:rPr>
                <a:t>2 </a:t>
              </a:r>
              <a:r>
                <a:rPr lang="pt-BR" sz="2400">
                  <a:solidFill>
                    <a:srgbClr val="000000"/>
                  </a:solidFill>
                  <a:sym typeface="Symbol" pitchFamily="18" charset="2"/>
                </a:rPr>
                <a:t>– 1</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D.</a:t>
              </a:r>
              <a:r>
                <a:rPr lang="pt-BR" sz="2400" b="1">
                  <a:solidFill>
                    <a:srgbClr val="000000"/>
                  </a:solidFill>
                  <a:sym typeface="Symbol" pitchFamily="18" charset="2"/>
                </a:rPr>
                <a:t>	</a:t>
              </a:r>
              <a:r>
                <a:rPr lang="pt-BR" sz="2400">
                  <a:solidFill>
                    <a:srgbClr val="000000"/>
                  </a:solidFill>
                  <a:sym typeface="Symbol" pitchFamily="18" charset="2"/>
                </a:rPr>
                <a:t>3</a:t>
              </a:r>
              <a:r>
                <a:rPr lang="pt-BR" sz="2400" i="1">
                  <a:solidFill>
                    <a:srgbClr val="000000"/>
                  </a:solidFill>
                  <a:sym typeface="Symbol" pitchFamily="18" charset="2"/>
                </a:rPr>
                <a:t>x</a:t>
              </a:r>
              <a:r>
                <a:rPr lang="pt-BR" sz="2400">
                  <a:solidFill>
                    <a:srgbClr val="000000"/>
                  </a:solidFill>
                  <a:sym typeface="Symbol" pitchFamily="18" charset="2"/>
                </a:rPr>
                <a:t> + 1</a:t>
              </a:r>
            </a:p>
          </p:txBody>
        </p:sp>
        <p:pic>
          <p:nvPicPr>
            <p:cNvPr id="110602" name="Picture 10" descr="12-1-4"/>
            <p:cNvPicPr>
              <a:picLocks noChangeAspect="1" noChangeArrowheads="1"/>
            </p:cNvPicPr>
            <p:nvPr/>
          </p:nvPicPr>
          <p:blipFill>
            <a:blip r:embed="rId5" cstate="print"/>
            <a:srcRect/>
            <a:stretch>
              <a:fillRect/>
            </a:stretch>
          </p:blipFill>
          <p:spPr bwMode="auto">
            <a:xfrm>
              <a:off x="1056" y="1414"/>
              <a:ext cx="564" cy="1034"/>
            </a:xfrm>
            <a:prstGeom prst="rect">
              <a:avLst/>
            </a:prstGeom>
            <a:noFill/>
          </p:spPr>
        </p:pic>
      </p:gr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110600"/>
                                        </p:tgtEl>
                                        <p:attrNameLst>
                                          <p:attrName>style.visibility</p:attrName>
                                        </p:attrNameLst>
                                      </p:cBhvr>
                                      <p:to>
                                        <p:strVal val="visible"/>
                                      </p:to>
                                    </p:set>
                                    <p:animEffect transition="in" filter="dissolve">
                                      <p:cBhvr>
                                        <p:cTn id="7" dur="500"/>
                                        <p:tgtEl>
                                          <p:spTgt spid="110600"/>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10598"/>
                                        </p:tgtEl>
                                        <p:attrNameLst>
                                          <p:attrName>style.visibility</p:attrName>
                                        </p:attrNameLst>
                                      </p:cBhvr>
                                      <p:to>
                                        <p:strVal val="visible"/>
                                      </p:to>
                                    </p:set>
                                    <p:animEffect transition="in" filter="wipe(left)">
                                      <p:cBhvr>
                                        <p:cTn id="11" dur="500"/>
                                        <p:tgtEl>
                                          <p:spTgt spid="110598"/>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110603"/>
                                        </p:tgtEl>
                                        <p:attrNameLst>
                                          <p:attrName>style.visibility</p:attrName>
                                        </p:attrNameLst>
                                      </p:cBhvr>
                                      <p:to>
                                        <p:strVal val="visible"/>
                                      </p:to>
                                    </p:set>
                                    <p:animEffect transition="in" filter="wipe(left)">
                                      <p:cBhvr>
                                        <p:cTn id="15" dur="500"/>
                                        <p:tgtEl>
                                          <p:spTgt spid="110603"/>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8" fill="hold" grpId="0" nodeType="clickEffect">
                                  <p:stCondLst>
                                    <p:cond delay="0"/>
                                  </p:stCondLst>
                                  <p:childTnLst>
                                    <p:set>
                                      <p:cBhvr>
                                        <p:cTn id="19" dur="1" fill="hold">
                                          <p:stCondLst>
                                            <p:cond delay="0"/>
                                          </p:stCondLst>
                                        </p:cTn>
                                        <p:tgtEl>
                                          <p:spTgt spid="110599"/>
                                        </p:tgtEl>
                                        <p:attrNameLst>
                                          <p:attrName>style.visibility</p:attrName>
                                        </p:attrNameLst>
                                      </p:cBhvr>
                                      <p:to>
                                        <p:strVal val="visible"/>
                                      </p:to>
                                    </p:set>
                                    <p:anim calcmode="lin" valueType="num">
                                      <p:cBhvr additive="base">
                                        <p:cTn id="20" dur="500" fill="hold"/>
                                        <p:tgtEl>
                                          <p:spTgt spid="110599"/>
                                        </p:tgtEl>
                                        <p:attrNameLst>
                                          <p:attrName>ppt_x</p:attrName>
                                        </p:attrNameLst>
                                      </p:cBhvr>
                                      <p:tavLst>
                                        <p:tav tm="0">
                                          <p:val>
                                            <p:strVal val="0-#ppt_w/2"/>
                                          </p:val>
                                        </p:tav>
                                        <p:tav tm="100000">
                                          <p:val>
                                            <p:strVal val="#ppt_x"/>
                                          </p:val>
                                        </p:tav>
                                      </p:tavLst>
                                    </p:anim>
                                    <p:anim calcmode="lin" valueType="num">
                                      <p:cBhvr additive="base">
                                        <p:cTn id="21" dur="500" fill="hold"/>
                                        <p:tgtEl>
                                          <p:spTgt spid="11059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0598" grpId="0" autoUpdateAnimBg="0"/>
      <p:bldP spid="110599"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9" name="TPQuestion"/>
          <p:cNvSpPr>
            <a:spLocks noGrp="1" noChangeArrowheads="1"/>
          </p:cNvSpPr>
          <p:nvPr>
            <p:ph type="title"/>
          </p:nvPr>
        </p:nvSpPr>
        <p:spPr>
          <a:xfrm>
            <a:off x="5486400" y="6980238"/>
            <a:ext cx="3657600" cy="182562"/>
          </a:xfrm>
        </p:spPr>
        <p:txBody>
          <a:bodyPr/>
          <a:lstStyle/>
          <a:p>
            <a:r>
              <a:rPr lang="en-US"/>
              <a:t>5-Minute Check 5</a:t>
            </a:r>
          </a:p>
        </p:txBody>
      </p:sp>
      <p:sp>
        <p:nvSpPr>
          <p:cNvPr id="111622" name="TPQuestion"/>
          <p:cNvSpPr>
            <a:spLocks noChangeArrowheads="1"/>
          </p:cNvSpPr>
          <p:nvPr/>
        </p:nvSpPr>
        <p:spPr bwMode="auto">
          <a:xfrm>
            <a:off x="685800" y="1657350"/>
            <a:ext cx="8020050" cy="1406525"/>
          </a:xfrm>
          <a:prstGeom prst="rect">
            <a:avLst/>
          </a:prstGeom>
          <a:noFill/>
          <a:ln w="9525">
            <a:noFill/>
            <a:miter lim="800000"/>
            <a:headEnd/>
            <a:tailEnd/>
          </a:ln>
          <a:effectLst/>
        </p:spPr>
        <p:txBody>
          <a:bodyPr>
            <a:spAutoFit/>
          </a:bodyPr>
          <a:lstStyle/>
          <a:p>
            <a:pPr marL="342900">
              <a:lnSpc>
                <a:spcPct val="90000"/>
              </a:lnSpc>
            </a:pPr>
            <a:r>
              <a:rPr lang="en-US" sz="2400" b="1">
                <a:solidFill>
                  <a:srgbClr val="00539D"/>
                </a:solidFill>
                <a:cs typeface="Times New Roman" pitchFamily="18" charset="0"/>
              </a:rPr>
              <a:t>A container has an amount of water in it described by 16</a:t>
            </a:r>
            <a:r>
              <a:rPr lang="en-US" sz="2400" b="1" i="1">
                <a:solidFill>
                  <a:srgbClr val="00539D"/>
                </a:solidFill>
                <a:cs typeface="Times New Roman" pitchFamily="18" charset="0"/>
              </a:rPr>
              <a:t>x</a:t>
            </a:r>
            <a:r>
              <a:rPr lang="en-US" sz="2400" b="1" baseline="40000">
                <a:solidFill>
                  <a:srgbClr val="00539D"/>
                </a:solidFill>
                <a:cs typeface="Times New Roman" pitchFamily="18" charset="0"/>
              </a:rPr>
              <a:t>3</a:t>
            </a:r>
            <a:r>
              <a:rPr lang="en-US" sz="2400" b="1">
                <a:solidFill>
                  <a:srgbClr val="00539D"/>
                </a:solidFill>
                <a:cs typeface="Times New Roman" pitchFamily="18" charset="0"/>
              </a:rPr>
              <a:t>. If an amount of dye described by 2</a:t>
            </a:r>
            <a:r>
              <a:rPr lang="en-US" sz="2400" b="1" i="1">
                <a:solidFill>
                  <a:srgbClr val="00539D"/>
                </a:solidFill>
                <a:cs typeface="Times New Roman" pitchFamily="18" charset="0"/>
              </a:rPr>
              <a:t>x</a:t>
            </a:r>
            <a:r>
              <a:rPr lang="en-US" sz="2400" b="1">
                <a:solidFill>
                  <a:srgbClr val="00539D"/>
                </a:solidFill>
                <a:cs typeface="Times New Roman" pitchFamily="18" charset="0"/>
              </a:rPr>
              <a:t> is added to the water, what is the ratio of the dye to the water?</a:t>
            </a:r>
          </a:p>
        </p:txBody>
      </p:sp>
      <p:sp>
        <p:nvSpPr>
          <p:cNvPr id="111623" name="AutoShape 7"/>
          <p:cNvSpPr>
            <a:spLocks noChangeArrowheads="1"/>
          </p:cNvSpPr>
          <p:nvPr/>
        </p:nvSpPr>
        <p:spPr bwMode="auto">
          <a:xfrm>
            <a:off x="533400" y="4078288"/>
            <a:ext cx="533400" cy="265112"/>
          </a:xfrm>
          <a:prstGeom prst="rightArrow">
            <a:avLst>
              <a:gd name="adj1" fmla="val 50000"/>
              <a:gd name="adj2" fmla="val 50299"/>
            </a:avLst>
          </a:prstGeom>
          <a:solidFill>
            <a:srgbClr val="EC1D24"/>
          </a:solidFill>
          <a:ln w="9525">
            <a:noFill/>
            <a:miter lim="800000"/>
            <a:headEnd/>
            <a:tailEnd/>
          </a:ln>
          <a:effectLst/>
        </p:spPr>
        <p:txBody>
          <a:bodyPr wrap="none" anchor="ctr"/>
          <a:lstStyle/>
          <a:p>
            <a:pPr algn="ctr"/>
            <a:endParaRPr lang="en-US"/>
          </a:p>
        </p:txBody>
      </p:sp>
      <p:pic>
        <p:nvPicPr>
          <p:cNvPr id="111624" name="Picture 8" descr="5Min Num_5"/>
          <p:cNvPicPr>
            <a:picLocks noChangeAspect="1" noChangeArrowheads="1"/>
          </p:cNvPicPr>
          <p:nvPr/>
        </p:nvPicPr>
        <p:blipFill>
          <a:blip r:embed="rId4" cstate="print"/>
          <a:srcRect/>
          <a:stretch>
            <a:fillRect/>
          </a:stretch>
        </p:blipFill>
        <p:spPr bwMode="auto">
          <a:xfrm>
            <a:off x="614363" y="1647825"/>
            <a:ext cx="457200" cy="420688"/>
          </a:xfrm>
          <a:prstGeom prst="rect">
            <a:avLst/>
          </a:prstGeom>
          <a:noFill/>
        </p:spPr>
      </p:pic>
      <p:grpSp>
        <p:nvGrpSpPr>
          <p:cNvPr id="111628" name="Group 12"/>
          <p:cNvGrpSpPr>
            <a:grpSpLocks/>
          </p:cNvGrpSpPr>
          <p:nvPr/>
        </p:nvGrpSpPr>
        <p:grpSpPr bwMode="auto">
          <a:xfrm>
            <a:off x="1066800" y="2971800"/>
            <a:ext cx="2790825" cy="3352800"/>
            <a:chOff x="672" y="1872"/>
            <a:chExt cx="1758" cy="2112"/>
          </a:xfrm>
        </p:grpSpPr>
        <p:sp>
          <p:nvSpPr>
            <p:cNvPr id="111621" name="TPAnswers"/>
            <p:cNvSpPr>
              <a:spLocks noChangeArrowheads="1"/>
            </p:cNvSpPr>
            <p:nvPr>
              <p:custDataLst>
                <p:tags r:id="rId2"/>
              </p:custDataLst>
            </p:nvPr>
          </p:nvSpPr>
          <p:spPr bwMode="auto">
            <a:xfrm>
              <a:off x="672" y="1952"/>
              <a:ext cx="1758" cy="2032"/>
            </a:xfrm>
            <a:prstGeom prst="rect">
              <a:avLst/>
            </a:prstGeom>
            <a:noFill/>
            <a:ln w="9525">
              <a:noFill/>
              <a:miter lim="800000"/>
              <a:headEnd/>
              <a:tailEnd/>
            </a:ln>
            <a:effectLst/>
          </p:spPr>
          <p:txBody>
            <a:bodyPr>
              <a:spAutoFit/>
            </a:bodyPr>
            <a:lstStyle/>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A.</a:t>
              </a:r>
              <a:r>
                <a:rPr lang="pt-BR" sz="2400" b="1">
                  <a:solidFill>
                    <a:srgbClr val="000000"/>
                  </a:solidFill>
                  <a:sym typeface="Symbol" pitchFamily="18" charset="2"/>
                </a:rPr>
                <a:t>	</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B.</a:t>
              </a:r>
              <a:r>
                <a:rPr lang="pt-BR" sz="2400" b="1">
                  <a:solidFill>
                    <a:srgbClr val="000000"/>
                  </a:solidFill>
                  <a:sym typeface="Symbol" pitchFamily="18" charset="2"/>
                </a:rPr>
                <a:t>	</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C.</a:t>
              </a:r>
              <a:r>
                <a:rPr lang="pt-BR" sz="2400" b="1">
                  <a:solidFill>
                    <a:srgbClr val="000000"/>
                  </a:solidFill>
                  <a:sym typeface="Symbol" pitchFamily="18" charset="2"/>
                </a:rPr>
                <a:t>	</a:t>
              </a:r>
              <a:r>
                <a:rPr lang="pt-BR" sz="2400">
                  <a:solidFill>
                    <a:srgbClr val="000000"/>
                  </a:solidFill>
                  <a:sym typeface="Symbol" pitchFamily="18" charset="2"/>
                </a:rPr>
                <a:t>8</a:t>
              </a:r>
              <a:r>
                <a:rPr lang="pt-BR" sz="2400" i="1">
                  <a:solidFill>
                    <a:srgbClr val="000000"/>
                  </a:solidFill>
                  <a:sym typeface="Symbol" pitchFamily="18" charset="2"/>
                </a:rPr>
                <a:t>x</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D.</a:t>
              </a:r>
              <a:r>
                <a:rPr lang="pt-BR" sz="2400" b="1">
                  <a:solidFill>
                    <a:srgbClr val="000000"/>
                  </a:solidFill>
                  <a:sym typeface="Symbol" pitchFamily="18" charset="2"/>
                </a:rPr>
                <a:t>	</a:t>
              </a:r>
              <a:r>
                <a:rPr lang="pt-BR" sz="2400">
                  <a:solidFill>
                    <a:srgbClr val="000000"/>
                  </a:solidFill>
                  <a:sym typeface="Symbol" pitchFamily="18" charset="2"/>
                </a:rPr>
                <a:t>8</a:t>
              </a:r>
              <a:r>
                <a:rPr lang="pt-BR" sz="2400" i="1">
                  <a:solidFill>
                    <a:srgbClr val="000000"/>
                  </a:solidFill>
                  <a:sym typeface="Symbol" pitchFamily="18" charset="2"/>
                </a:rPr>
                <a:t>x</a:t>
              </a:r>
              <a:r>
                <a:rPr lang="pt-BR" sz="2400" baseline="40000">
                  <a:solidFill>
                    <a:srgbClr val="000000"/>
                  </a:solidFill>
                  <a:sym typeface="Symbol" pitchFamily="18" charset="2"/>
                </a:rPr>
                <a:t>2</a:t>
              </a:r>
            </a:p>
          </p:txBody>
        </p:sp>
        <p:pic>
          <p:nvPicPr>
            <p:cNvPr id="111627" name="Picture 11" descr="12-1-5"/>
            <p:cNvPicPr>
              <a:picLocks noChangeAspect="1" noChangeArrowheads="1"/>
            </p:cNvPicPr>
            <p:nvPr/>
          </p:nvPicPr>
          <p:blipFill>
            <a:blip r:embed="rId5" cstate="print"/>
            <a:srcRect/>
            <a:stretch>
              <a:fillRect/>
            </a:stretch>
          </p:blipFill>
          <p:spPr bwMode="auto">
            <a:xfrm>
              <a:off x="1026" y="1872"/>
              <a:ext cx="392" cy="1041"/>
            </a:xfrm>
            <a:prstGeom prst="rect">
              <a:avLst/>
            </a:prstGeom>
            <a:noFill/>
          </p:spPr>
        </p:pic>
      </p:gr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111624"/>
                                        </p:tgtEl>
                                        <p:attrNameLst>
                                          <p:attrName>style.visibility</p:attrName>
                                        </p:attrNameLst>
                                      </p:cBhvr>
                                      <p:to>
                                        <p:strVal val="visible"/>
                                      </p:to>
                                    </p:set>
                                    <p:animEffect transition="in" filter="dissolve">
                                      <p:cBhvr>
                                        <p:cTn id="7" dur="500"/>
                                        <p:tgtEl>
                                          <p:spTgt spid="111624"/>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11622"/>
                                        </p:tgtEl>
                                        <p:attrNameLst>
                                          <p:attrName>style.visibility</p:attrName>
                                        </p:attrNameLst>
                                      </p:cBhvr>
                                      <p:to>
                                        <p:strVal val="visible"/>
                                      </p:to>
                                    </p:set>
                                    <p:animEffect transition="in" filter="wipe(left)">
                                      <p:cBhvr>
                                        <p:cTn id="11" dur="500"/>
                                        <p:tgtEl>
                                          <p:spTgt spid="111622"/>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111628"/>
                                        </p:tgtEl>
                                        <p:attrNameLst>
                                          <p:attrName>style.visibility</p:attrName>
                                        </p:attrNameLst>
                                      </p:cBhvr>
                                      <p:to>
                                        <p:strVal val="visible"/>
                                      </p:to>
                                    </p:set>
                                    <p:animEffect transition="in" filter="wipe(left)">
                                      <p:cBhvr>
                                        <p:cTn id="15" dur="500"/>
                                        <p:tgtEl>
                                          <p:spTgt spid="111628"/>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8" fill="hold" grpId="0" nodeType="clickEffect">
                                  <p:stCondLst>
                                    <p:cond delay="0"/>
                                  </p:stCondLst>
                                  <p:childTnLst>
                                    <p:set>
                                      <p:cBhvr>
                                        <p:cTn id="19" dur="1" fill="hold">
                                          <p:stCondLst>
                                            <p:cond delay="0"/>
                                          </p:stCondLst>
                                        </p:cTn>
                                        <p:tgtEl>
                                          <p:spTgt spid="111623"/>
                                        </p:tgtEl>
                                        <p:attrNameLst>
                                          <p:attrName>style.visibility</p:attrName>
                                        </p:attrNameLst>
                                      </p:cBhvr>
                                      <p:to>
                                        <p:strVal val="visible"/>
                                      </p:to>
                                    </p:set>
                                    <p:anim calcmode="lin" valueType="num">
                                      <p:cBhvr additive="base">
                                        <p:cTn id="20" dur="500" fill="hold"/>
                                        <p:tgtEl>
                                          <p:spTgt spid="111623"/>
                                        </p:tgtEl>
                                        <p:attrNameLst>
                                          <p:attrName>ppt_x</p:attrName>
                                        </p:attrNameLst>
                                      </p:cBhvr>
                                      <p:tavLst>
                                        <p:tav tm="0">
                                          <p:val>
                                            <p:strVal val="0-#ppt_w/2"/>
                                          </p:val>
                                        </p:tav>
                                        <p:tav tm="100000">
                                          <p:val>
                                            <p:strVal val="#ppt_x"/>
                                          </p:val>
                                        </p:tav>
                                      </p:tavLst>
                                    </p:anim>
                                    <p:anim calcmode="lin" valueType="num">
                                      <p:cBhvr additive="base">
                                        <p:cTn id="21" dur="500" fill="hold"/>
                                        <p:tgtEl>
                                          <p:spTgt spid="11162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1622" grpId="0" autoUpdateAnimBg="0"/>
      <p:bldP spid="11162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5" name="TPQuestion"/>
          <p:cNvSpPr>
            <a:spLocks noGrp="1" noChangeArrowheads="1"/>
          </p:cNvSpPr>
          <p:nvPr>
            <p:ph type="title"/>
          </p:nvPr>
        </p:nvSpPr>
        <p:spPr>
          <a:xfrm>
            <a:off x="5486400" y="6980238"/>
            <a:ext cx="3657600" cy="182562"/>
          </a:xfrm>
        </p:spPr>
        <p:txBody>
          <a:bodyPr/>
          <a:lstStyle/>
          <a:p>
            <a:r>
              <a:rPr lang="en-US"/>
              <a:t>5-Minute Check 6</a:t>
            </a:r>
          </a:p>
        </p:txBody>
      </p:sp>
      <p:sp>
        <p:nvSpPr>
          <p:cNvPr id="120837" name="TPAnswers"/>
          <p:cNvSpPr>
            <a:spLocks noChangeArrowheads="1"/>
          </p:cNvSpPr>
          <p:nvPr>
            <p:custDataLst>
              <p:tags r:id="rId2"/>
            </p:custDataLst>
          </p:nvPr>
        </p:nvSpPr>
        <p:spPr bwMode="auto">
          <a:xfrm>
            <a:off x="1066800" y="2400300"/>
            <a:ext cx="2790825" cy="3225800"/>
          </a:xfrm>
          <a:prstGeom prst="rect">
            <a:avLst/>
          </a:prstGeom>
          <a:noFill/>
          <a:ln w="9525">
            <a:noFill/>
            <a:miter lim="800000"/>
            <a:headEnd/>
            <a:tailEnd/>
          </a:ln>
          <a:effectLst/>
        </p:spPr>
        <p:txBody>
          <a:bodyPr>
            <a:spAutoFit/>
          </a:bodyPr>
          <a:lstStyle/>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A.</a:t>
            </a:r>
            <a:r>
              <a:rPr lang="pt-BR" sz="2400" b="1">
                <a:solidFill>
                  <a:srgbClr val="000000"/>
                </a:solidFill>
                <a:sym typeface="Symbol" pitchFamily="18" charset="2"/>
              </a:rPr>
              <a:t>	–3</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B.</a:t>
            </a:r>
            <a:r>
              <a:rPr lang="pt-BR" sz="2400" b="1">
                <a:solidFill>
                  <a:srgbClr val="000000"/>
                </a:solidFill>
                <a:sym typeface="Symbol" pitchFamily="18" charset="2"/>
              </a:rPr>
              <a:t>	–2</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C.</a:t>
            </a:r>
            <a:r>
              <a:rPr lang="pt-BR" sz="2400" b="1">
                <a:solidFill>
                  <a:srgbClr val="000000"/>
                </a:solidFill>
                <a:sym typeface="Symbol" pitchFamily="18" charset="2"/>
              </a:rPr>
              <a:t>	3</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D.</a:t>
            </a:r>
            <a:r>
              <a:rPr lang="pt-BR" sz="2400" b="1">
                <a:solidFill>
                  <a:srgbClr val="000000"/>
                </a:solidFill>
                <a:sym typeface="Symbol" pitchFamily="18" charset="2"/>
              </a:rPr>
              <a:t>	6</a:t>
            </a:r>
          </a:p>
        </p:txBody>
      </p:sp>
      <p:sp>
        <p:nvSpPr>
          <p:cNvPr id="120839" name="AutoShape 7"/>
          <p:cNvSpPr>
            <a:spLocks noChangeArrowheads="1"/>
          </p:cNvSpPr>
          <p:nvPr/>
        </p:nvSpPr>
        <p:spPr bwMode="auto">
          <a:xfrm>
            <a:off x="533400" y="2495550"/>
            <a:ext cx="533400" cy="265113"/>
          </a:xfrm>
          <a:prstGeom prst="rightArrow">
            <a:avLst>
              <a:gd name="adj1" fmla="val 50000"/>
              <a:gd name="adj2" fmla="val 50299"/>
            </a:avLst>
          </a:prstGeom>
          <a:solidFill>
            <a:srgbClr val="EC1D24"/>
          </a:solidFill>
          <a:ln w="9525">
            <a:noFill/>
            <a:miter lim="800000"/>
            <a:headEnd/>
            <a:tailEnd/>
          </a:ln>
          <a:effectLst/>
        </p:spPr>
        <p:txBody>
          <a:bodyPr wrap="none" anchor="ctr"/>
          <a:lstStyle/>
          <a:p>
            <a:pPr algn="ctr"/>
            <a:endParaRPr lang="en-US"/>
          </a:p>
        </p:txBody>
      </p:sp>
      <p:pic>
        <p:nvPicPr>
          <p:cNvPr id="120842" name="Picture 10" descr="12-1-6"/>
          <p:cNvPicPr>
            <a:picLocks noChangeAspect="1" noChangeArrowheads="1"/>
          </p:cNvPicPr>
          <p:nvPr/>
        </p:nvPicPr>
        <p:blipFill>
          <a:blip r:embed="rId4" cstate="print"/>
          <a:srcRect b="30890"/>
          <a:stretch>
            <a:fillRect/>
          </a:stretch>
        </p:blipFill>
        <p:spPr bwMode="auto">
          <a:xfrm>
            <a:off x="1114425" y="1543050"/>
            <a:ext cx="5238750" cy="838200"/>
          </a:xfrm>
          <a:prstGeom prst="rect">
            <a:avLst/>
          </a:prstGeom>
          <a:noFill/>
        </p:spPr>
      </p:pic>
      <p:pic>
        <p:nvPicPr>
          <p:cNvPr id="120841" name="Picture 9" descr="Std Test Prac"/>
          <p:cNvPicPr>
            <a:picLocks noChangeAspect="1" noChangeArrowheads="1"/>
          </p:cNvPicPr>
          <p:nvPr/>
        </p:nvPicPr>
        <p:blipFill>
          <a:blip r:embed="rId5" cstate="print"/>
          <a:srcRect/>
          <a:stretch>
            <a:fillRect/>
          </a:stretch>
        </p:blipFill>
        <p:spPr bwMode="auto">
          <a:xfrm>
            <a:off x="647700" y="1295400"/>
            <a:ext cx="3373438" cy="311150"/>
          </a:xfrm>
          <a:prstGeom prst="rect">
            <a:avLst/>
          </a:prstGeom>
          <a:noFill/>
        </p:spPr>
      </p:pic>
      <p:pic>
        <p:nvPicPr>
          <p:cNvPr id="120843" name="Picture 11" descr="5Min Num_6"/>
          <p:cNvPicPr>
            <a:picLocks noChangeAspect="1" noChangeArrowheads="1"/>
          </p:cNvPicPr>
          <p:nvPr/>
        </p:nvPicPr>
        <p:blipFill>
          <a:blip r:embed="rId6" cstate="print"/>
          <a:srcRect/>
          <a:stretch>
            <a:fillRect/>
          </a:stretch>
        </p:blipFill>
        <p:spPr bwMode="auto">
          <a:xfrm>
            <a:off x="614363" y="1647825"/>
            <a:ext cx="457200" cy="420688"/>
          </a:xfrm>
          <a:prstGeom prst="rect">
            <a:avLst/>
          </a:prstGeom>
          <a:noFill/>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20841"/>
                                        </p:tgtEl>
                                        <p:attrNameLst>
                                          <p:attrName>style.visibility</p:attrName>
                                        </p:attrNameLst>
                                      </p:cBhvr>
                                      <p:to>
                                        <p:strVal val="visible"/>
                                      </p:to>
                                    </p:set>
                                    <p:animEffect transition="in" filter="wipe(left)">
                                      <p:cBhvr>
                                        <p:cTn id="7" dur="500"/>
                                        <p:tgtEl>
                                          <p:spTgt spid="12084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20843"/>
                                        </p:tgtEl>
                                        <p:attrNameLst>
                                          <p:attrName>style.visibility</p:attrName>
                                        </p:attrNameLst>
                                      </p:cBhvr>
                                      <p:to>
                                        <p:strVal val="visible"/>
                                      </p:to>
                                    </p:set>
                                    <p:animEffect transition="in" filter="wipe(left)">
                                      <p:cBhvr>
                                        <p:cTn id="11" dur="500"/>
                                        <p:tgtEl>
                                          <p:spTgt spid="120843"/>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120842"/>
                                        </p:tgtEl>
                                        <p:attrNameLst>
                                          <p:attrName>style.visibility</p:attrName>
                                        </p:attrNameLst>
                                      </p:cBhvr>
                                      <p:to>
                                        <p:strVal val="visible"/>
                                      </p:to>
                                    </p:set>
                                    <p:animEffect transition="in" filter="wipe(left)">
                                      <p:cBhvr>
                                        <p:cTn id="15" dur="500"/>
                                        <p:tgtEl>
                                          <p:spTgt spid="120842"/>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120837"/>
                                        </p:tgtEl>
                                        <p:attrNameLst>
                                          <p:attrName>style.visibility</p:attrName>
                                        </p:attrNameLst>
                                      </p:cBhvr>
                                      <p:to>
                                        <p:strVal val="visible"/>
                                      </p:to>
                                    </p:set>
                                    <p:animEffect transition="in" filter="wipe(left)">
                                      <p:cBhvr>
                                        <p:cTn id="19" dur="500"/>
                                        <p:tgtEl>
                                          <p:spTgt spid="120837"/>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8" fill="hold" grpId="0" nodeType="clickEffect">
                                  <p:stCondLst>
                                    <p:cond delay="0"/>
                                  </p:stCondLst>
                                  <p:childTnLst>
                                    <p:set>
                                      <p:cBhvr>
                                        <p:cTn id="23" dur="1" fill="hold">
                                          <p:stCondLst>
                                            <p:cond delay="0"/>
                                          </p:stCondLst>
                                        </p:cTn>
                                        <p:tgtEl>
                                          <p:spTgt spid="120839"/>
                                        </p:tgtEl>
                                        <p:attrNameLst>
                                          <p:attrName>style.visibility</p:attrName>
                                        </p:attrNameLst>
                                      </p:cBhvr>
                                      <p:to>
                                        <p:strVal val="visible"/>
                                      </p:to>
                                    </p:set>
                                    <p:anim calcmode="lin" valueType="num">
                                      <p:cBhvr additive="base">
                                        <p:cTn id="24" dur="500" fill="hold"/>
                                        <p:tgtEl>
                                          <p:spTgt spid="120839"/>
                                        </p:tgtEl>
                                        <p:attrNameLst>
                                          <p:attrName>ppt_x</p:attrName>
                                        </p:attrNameLst>
                                      </p:cBhvr>
                                      <p:tavLst>
                                        <p:tav tm="0">
                                          <p:val>
                                            <p:strVal val="0-#ppt_w/2"/>
                                          </p:val>
                                        </p:tav>
                                        <p:tav tm="100000">
                                          <p:val>
                                            <p:strVal val="#ppt_x"/>
                                          </p:val>
                                        </p:tav>
                                      </p:tavLst>
                                    </p:anim>
                                    <p:anim calcmode="lin" valueType="num">
                                      <p:cBhvr additive="base">
                                        <p:cTn id="25" dur="500" fill="hold"/>
                                        <p:tgtEl>
                                          <p:spTgt spid="12083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0837" grpId="0" autoUpdateAnimBg="0"/>
      <p:bldP spid="120839"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r>
              <a:rPr lang="en-US"/>
              <a:t>Then/Now</a:t>
            </a:r>
          </a:p>
        </p:txBody>
      </p:sp>
      <p:sp>
        <p:nvSpPr>
          <p:cNvPr id="4105" name="Text Box 9"/>
          <p:cNvSpPr txBox="1">
            <a:spLocks noChangeArrowheads="1"/>
          </p:cNvSpPr>
          <p:nvPr/>
        </p:nvSpPr>
        <p:spPr bwMode="auto">
          <a:xfrm>
            <a:off x="812800" y="1828800"/>
            <a:ext cx="7620000" cy="2270125"/>
          </a:xfrm>
          <a:prstGeom prst="rect">
            <a:avLst/>
          </a:prstGeom>
          <a:noFill/>
          <a:ln w="9525">
            <a:noFill/>
            <a:miter lim="800000"/>
            <a:headEnd/>
            <a:tailEnd/>
          </a:ln>
          <a:effectLst/>
        </p:spPr>
        <p:txBody>
          <a:bodyPr/>
          <a:lstStyle/>
          <a:p>
            <a:pPr>
              <a:lnSpc>
                <a:spcPct val="90000"/>
              </a:lnSpc>
              <a:spcBef>
                <a:spcPct val="20000"/>
              </a:spcBef>
              <a:spcAft>
                <a:spcPct val="20000"/>
              </a:spcAft>
            </a:pPr>
            <a:r>
              <a:rPr lang="en-US" sz="2800"/>
              <a:t>You displayed results from studies.</a:t>
            </a:r>
          </a:p>
        </p:txBody>
      </p:sp>
      <p:sp>
        <p:nvSpPr>
          <p:cNvPr id="4109" name="Text Box 13"/>
          <p:cNvSpPr txBox="1">
            <a:spLocks noChangeArrowheads="1"/>
          </p:cNvSpPr>
          <p:nvPr/>
        </p:nvSpPr>
        <p:spPr bwMode="auto">
          <a:xfrm>
            <a:off x="812800" y="4057650"/>
            <a:ext cx="7620000" cy="476250"/>
          </a:xfrm>
          <a:prstGeom prst="rect">
            <a:avLst/>
          </a:prstGeom>
          <a:noFill/>
          <a:ln w="9525">
            <a:noFill/>
            <a:miter lim="800000"/>
            <a:headEnd/>
            <a:tailEnd/>
          </a:ln>
          <a:effectLst/>
        </p:spPr>
        <p:txBody>
          <a:bodyPr>
            <a:spAutoFit/>
          </a:bodyPr>
          <a:lstStyle/>
          <a:p>
            <a:pPr marL="346075" indent="-346075">
              <a:lnSpc>
                <a:spcPct val="90000"/>
              </a:lnSpc>
              <a:spcBef>
                <a:spcPct val="30000"/>
              </a:spcBef>
              <a:spcAft>
                <a:spcPct val="30000"/>
              </a:spcAft>
              <a:buFontTx/>
              <a:buChar char="•"/>
            </a:pPr>
            <a:r>
              <a:rPr lang="en-US" sz="2800"/>
              <a:t>Classify and analyze samples.</a:t>
            </a:r>
          </a:p>
        </p:txBody>
      </p:sp>
      <p:sp>
        <p:nvSpPr>
          <p:cNvPr id="4110" name="Text Box 14"/>
          <p:cNvSpPr txBox="1">
            <a:spLocks noChangeArrowheads="1"/>
          </p:cNvSpPr>
          <p:nvPr/>
        </p:nvSpPr>
        <p:spPr bwMode="auto">
          <a:xfrm>
            <a:off x="812800" y="4705350"/>
            <a:ext cx="7620000" cy="476250"/>
          </a:xfrm>
          <a:prstGeom prst="rect">
            <a:avLst/>
          </a:prstGeom>
          <a:noFill/>
          <a:ln w="9525">
            <a:noFill/>
            <a:miter lim="800000"/>
            <a:headEnd/>
            <a:tailEnd/>
          </a:ln>
          <a:effectLst/>
        </p:spPr>
        <p:txBody>
          <a:bodyPr>
            <a:spAutoFit/>
          </a:bodyPr>
          <a:lstStyle/>
          <a:p>
            <a:pPr marL="346075" indent="-346075">
              <a:lnSpc>
                <a:spcPct val="90000"/>
              </a:lnSpc>
              <a:spcBef>
                <a:spcPct val="30000"/>
              </a:spcBef>
              <a:spcAft>
                <a:spcPct val="30000"/>
              </a:spcAft>
              <a:buFontTx/>
              <a:buChar char="•"/>
            </a:pPr>
            <a:r>
              <a:rPr lang="en-US" sz="2800"/>
              <a:t>Classify and analyze studies.</a:t>
            </a:r>
          </a:p>
        </p:txBody>
      </p:sp>
      <p:pic>
        <p:nvPicPr>
          <p:cNvPr id="4111" name="Then_img" descr="12_ALG1_ThenGraphic"/>
          <p:cNvPicPr>
            <a:picLocks noChangeAspect="1" noChangeArrowheads="1"/>
          </p:cNvPicPr>
          <p:nvPr/>
        </p:nvPicPr>
        <p:blipFill>
          <a:blip r:embed="rId3" cstate="print"/>
          <a:srcRect/>
          <a:stretch>
            <a:fillRect/>
          </a:stretch>
        </p:blipFill>
        <p:spPr bwMode="auto">
          <a:xfrm>
            <a:off x="787400" y="1108075"/>
            <a:ext cx="3327400" cy="549275"/>
          </a:xfrm>
          <a:prstGeom prst="rect">
            <a:avLst/>
          </a:prstGeom>
          <a:noFill/>
          <a:ln w="9525">
            <a:noFill/>
            <a:miter lim="800000"/>
            <a:headEnd/>
            <a:tailEnd/>
          </a:ln>
          <a:effectLst/>
        </p:spPr>
      </p:pic>
      <p:pic>
        <p:nvPicPr>
          <p:cNvPr id="4112" name="Now_img" descr="12_ALG1_NowGraphic"/>
          <p:cNvPicPr>
            <a:picLocks noChangeAspect="1" noChangeArrowheads="1"/>
          </p:cNvPicPr>
          <p:nvPr/>
        </p:nvPicPr>
        <p:blipFill>
          <a:blip r:embed="rId4" cstate="print"/>
          <a:srcRect/>
          <a:stretch>
            <a:fillRect/>
          </a:stretch>
        </p:blipFill>
        <p:spPr bwMode="auto">
          <a:xfrm>
            <a:off x="787400" y="3413125"/>
            <a:ext cx="3327400" cy="549275"/>
          </a:xfrm>
          <a:prstGeom prst="rect">
            <a:avLst/>
          </a:prstGeom>
          <a:noFill/>
          <a:ln w="9525">
            <a:noFill/>
            <a:miter lim="800000"/>
            <a:headEnd/>
            <a:tailEnd/>
          </a:ln>
          <a:effectLst/>
        </p:spPr>
      </p:pic>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111"/>
                                        </p:tgtEl>
                                        <p:attrNameLst>
                                          <p:attrName>style.visibility</p:attrName>
                                        </p:attrNameLst>
                                      </p:cBhvr>
                                      <p:to>
                                        <p:strVal val="visible"/>
                                      </p:to>
                                    </p:set>
                                    <p:animEffect transition="in" filter="wipe(left)">
                                      <p:cBhvr>
                                        <p:cTn id="7" dur="500"/>
                                        <p:tgtEl>
                                          <p:spTgt spid="41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4105">
                                            <p:txEl>
                                              <p:charRg st="4294967295" end="4294967295"/>
                                            </p:txEl>
                                          </p:spTgt>
                                        </p:tgtEl>
                                        <p:attrNameLst>
                                          <p:attrName>style.visibility</p:attrName>
                                        </p:attrNameLst>
                                      </p:cBhvr>
                                      <p:to>
                                        <p:strVal val="visible"/>
                                      </p:to>
                                    </p:set>
                                    <p:animEffect transition="in" filter="wipe(left)">
                                      <p:cBhvr>
                                        <p:cTn id="11" dur="500"/>
                                        <p:tgtEl>
                                          <p:spTgt spid="4105">
                                            <p:txEl>
                                              <p:charRg st="4294967295" end="4294967295"/>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nodeType="clickEffect">
                                  <p:stCondLst>
                                    <p:cond delay="0"/>
                                  </p:stCondLst>
                                  <p:childTnLst>
                                    <p:set>
                                      <p:cBhvr>
                                        <p:cTn id="15" dur="1" fill="hold">
                                          <p:stCondLst>
                                            <p:cond delay="0"/>
                                          </p:stCondLst>
                                        </p:cTn>
                                        <p:tgtEl>
                                          <p:spTgt spid="4112"/>
                                        </p:tgtEl>
                                        <p:attrNameLst>
                                          <p:attrName>style.visibility</p:attrName>
                                        </p:attrNameLst>
                                      </p:cBhvr>
                                      <p:to>
                                        <p:strVal val="visible"/>
                                      </p:to>
                                    </p:set>
                                    <p:animEffect transition="in" filter="wipe(left)">
                                      <p:cBhvr>
                                        <p:cTn id="16" dur="500"/>
                                        <p:tgtEl>
                                          <p:spTgt spid="4112"/>
                                        </p:tgtEl>
                                      </p:cBhvr>
                                    </p:animEffect>
                                  </p:childTnLst>
                                </p:cTn>
                              </p:par>
                            </p:childTnLst>
                          </p:cTn>
                        </p:par>
                        <p:par>
                          <p:cTn id="17" fill="hold">
                            <p:stCondLst>
                              <p:cond delay="500"/>
                            </p:stCondLst>
                            <p:childTnLst>
                              <p:par>
                                <p:cTn id="18" presetID="22" presetClass="entr" presetSubtype="8" fill="hold" nodeType="afterEffect">
                                  <p:stCondLst>
                                    <p:cond delay="0"/>
                                  </p:stCondLst>
                                  <p:childTnLst>
                                    <p:set>
                                      <p:cBhvr>
                                        <p:cTn id="19" dur="1" fill="hold">
                                          <p:stCondLst>
                                            <p:cond delay="0"/>
                                          </p:stCondLst>
                                        </p:cTn>
                                        <p:tgtEl>
                                          <p:spTgt spid="4109">
                                            <p:txEl>
                                              <p:charRg st="4294967295" end="4294967295"/>
                                            </p:txEl>
                                          </p:spTgt>
                                        </p:tgtEl>
                                        <p:attrNameLst>
                                          <p:attrName>style.visibility</p:attrName>
                                        </p:attrNameLst>
                                      </p:cBhvr>
                                      <p:to>
                                        <p:strVal val="visible"/>
                                      </p:to>
                                    </p:set>
                                    <p:animEffect transition="in" filter="wipe(left)">
                                      <p:cBhvr>
                                        <p:cTn id="20" dur="500"/>
                                        <p:tgtEl>
                                          <p:spTgt spid="4109">
                                            <p:txEl>
                                              <p:charRg st="4294967295" end="4294967295"/>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4110">
                                            <p:txEl>
                                              <p:pRg st="0" end="0"/>
                                            </p:txEl>
                                          </p:spTgt>
                                        </p:tgtEl>
                                        <p:attrNameLst>
                                          <p:attrName>style.visibility</p:attrName>
                                        </p:attrNameLst>
                                      </p:cBhvr>
                                      <p:to>
                                        <p:strVal val="visible"/>
                                      </p:to>
                                    </p:set>
                                    <p:animEffect transition="in" filter="wipe(left)">
                                      <p:cBhvr>
                                        <p:cTn id="25" dur="500"/>
                                        <p:tgtEl>
                                          <p:spTgt spid="41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10"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ChangeArrowheads="1"/>
          </p:cNvSpPr>
          <p:nvPr>
            <p:ph type="title"/>
          </p:nvPr>
        </p:nvSpPr>
        <p:spPr/>
        <p:txBody>
          <a:bodyPr/>
          <a:lstStyle/>
          <a:p>
            <a:r>
              <a:rPr lang="en-US"/>
              <a:t>Vocabulary</a:t>
            </a:r>
          </a:p>
        </p:txBody>
      </p:sp>
      <p:sp>
        <p:nvSpPr>
          <p:cNvPr id="88072" name="Text Box 8"/>
          <p:cNvSpPr txBox="1">
            <a:spLocks noChangeArrowheads="1"/>
          </p:cNvSpPr>
          <p:nvPr/>
        </p:nvSpPr>
        <p:spPr bwMode="auto">
          <a:xfrm>
            <a:off x="812800" y="1828800"/>
            <a:ext cx="3911600" cy="4067175"/>
          </a:xfrm>
          <a:prstGeom prst="rect">
            <a:avLst/>
          </a:prstGeom>
          <a:noFill/>
          <a:ln w="9525">
            <a:noFill/>
            <a:miter lim="800000"/>
            <a:headEnd/>
            <a:tailEnd/>
          </a:ln>
          <a:effectLst/>
        </p:spPr>
        <p:txBody>
          <a:bodyPr>
            <a:spAutoFit/>
          </a:bodyPr>
          <a:lstStyle/>
          <a:p>
            <a:pPr marL="346075" indent="-346075">
              <a:lnSpc>
                <a:spcPct val="90000"/>
              </a:lnSpc>
              <a:spcBef>
                <a:spcPct val="30000"/>
              </a:spcBef>
              <a:spcAft>
                <a:spcPct val="30000"/>
              </a:spcAft>
              <a:buFontTx/>
              <a:buChar char="•"/>
            </a:pPr>
            <a:r>
              <a:rPr lang="en-US" sz="2800"/>
              <a:t>population</a:t>
            </a:r>
          </a:p>
          <a:p>
            <a:pPr marL="346075" indent="-346075">
              <a:lnSpc>
                <a:spcPct val="90000"/>
              </a:lnSpc>
              <a:spcBef>
                <a:spcPct val="30000"/>
              </a:spcBef>
              <a:spcAft>
                <a:spcPct val="30000"/>
              </a:spcAft>
              <a:buFontTx/>
              <a:buChar char="•"/>
            </a:pPr>
            <a:r>
              <a:rPr lang="en-US" sz="2800"/>
              <a:t>sample</a:t>
            </a:r>
          </a:p>
          <a:p>
            <a:pPr marL="346075" indent="-346075">
              <a:lnSpc>
                <a:spcPct val="90000"/>
              </a:lnSpc>
              <a:spcBef>
                <a:spcPct val="30000"/>
              </a:spcBef>
              <a:spcAft>
                <a:spcPct val="30000"/>
              </a:spcAft>
              <a:buFontTx/>
              <a:buChar char="•"/>
            </a:pPr>
            <a:r>
              <a:rPr lang="en-US" sz="2800"/>
              <a:t>simple random sample</a:t>
            </a:r>
          </a:p>
          <a:p>
            <a:pPr marL="346075" indent="-346075">
              <a:lnSpc>
                <a:spcPct val="90000"/>
              </a:lnSpc>
              <a:spcBef>
                <a:spcPct val="30000"/>
              </a:spcBef>
              <a:spcAft>
                <a:spcPct val="30000"/>
              </a:spcAft>
              <a:buFontTx/>
              <a:buChar char="•"/>
            </a:pPr>
            <a:r>
              <a:rPr lang="en-US" sz="2800"/>
              <a:t>systematic sample</a:t>
            </a:r>
          </a:p>
          <a:p>
            <a:pPr marL="346075" indent="-346075">
              <a:lnSpc>
                <a:spcPct val="90000"/>
              </a:lnSpc>
              <a:spcBef>
                <a:spcPct val="30000"/>
              </a:spcBef>
              <a:spcAft>
                <a:spcPct val="30000"/>
              </a:spcAft>
              <a:buFontTx/>
              <a:buChar char="•"/>
            </a:pPr>
            <a:r>
              <a:rPr lang="en-US" sz="2800"/>
              <a:t>self-selected sample</a:t>
            </a:r>
          </a:p>
          <a:p>
            <a:pPr marL="346075" indent="-346075">
              <a:lnSpc>
                <a:spcPct val="90000"/>
              </a:lnSpc>
              <a:spcBef>
                <a:spcPct val="30000"/>
              </a:spcBef>
              <a:spcAft>
                <a:spcPct val="30000"/>
              </a:spcAft>
              <a:buFontTx/>
              <a:buChar char="•"/>
            </a:pPr>
            <a:r>
              <a:rPr lang="en-US" sz="2800"/>
              <a:t>convenience sample</a:t>
            </a:r>
          </a:p>
        </p:txBody>
      </p:sp>
      <p:sp>
        <p:nvSpPr>
          <p:cNvPr id="88076" name="Text Box 12"/>
          <p:cNvSpPr txBox="1">
            <a:spLocks noChangeArrowheads="1"/>
          </p:cNvSpPr>
          <p:nvPr/>
        </p:nvSpPr>
        <p:spPr bwMode="auto">
          <a:xfrm>
            <a:off x="4546600" y="1828800"/>
            <a:ext cx="4216400" cy="3041650"/>
          </a:xfrm>
          <a:prstGeom prst="rect">
            <a:avLst/>
          </a:prstGeom>
          <a:noFill/>
          <a:ln w="9525">
            <a:noFill/>
            <a:miter lim="800000"/>
            <a:headEnd/>
            <a:tailEnd/>
          </a:ln>
          <a:effectLst/>
        </p:spPr>
        <p:txBody>
          <a:bodyPr>
            <a:spAutoFit/>
          </a:bodyPr>
          <a:lstStyle/>
          <a:p>
            <a:pPr marL="346075" indent="-346075">
              <a:lnSpc>
                <a:spcPct val="90000"/>
              </a:lnSpc>
              <a:spcBef>
                <a:spcPct val="30000"/>
              </a:spcBef>
              <a:spcAft>
                <a:spcPct val="30000"/>
              </a:spcAft>
              <a:buFontTx/>
              <a:buChar char="•"/>
            </a:pPr>
            <a:r>
              <a:rPr lang="en-US" sz="2800"/>
              <a:t>stratified sample</a:t>
            </a:r>
          </a:p>
          <a:p>
            <a:pPr marL="346075" indent="-346075">
              <a:lnSpc>
                <a:spcPct val="90000"/>
              </a:lnSpc>
              <a:spcBef>
                <a:spcPct val="30000"/>
              </a:spcBef>
              <a:spcAft>
                <a:spcPct val="30000"/>
              </a:spcAft>
              <a:buFontTx/>
              <a:buChar char="•"/>
            </a:pPr>
            <a:r>
              <a:rPr lang="en-US" sz="2800"/>
              <a:t>bias</a:t>
            </a:r>
          </a:p>
          <a:p>
            <a:pPr marL="346075" indent="-346075">
              <a:lnSpc>
                <a:spcPct val="90000"/>
              </a:lnSpc>
              <a:spcBef>
                <a:spcPct val="30000"/>
              </a:spcBef>
              <a:spcAft>
                <a:spcPct val="30000"/>
              </a:spcAft>
              <a:buFontTx/>
              <a:buChar char="•"/>
            </a:pPr>
            <a:r>
              <a:rPr lang="en-US" sz="2800"/>
              <a:t>survey</a:t>
            </a:r>
          </a:p>
          <a:p>
            <a:pPr marL="346075" indent="-346075">
              <a:lnSpc>
                <a:spcPct val="90000"/>
              </a:lnSpc>
              <a:spcBef>
                <a:spcPct val="30000"/>
              </a:spcBef>
              <a:spcAft>
                <a:spcPct val="30000"/>
              </a:spcAft>
              <a:buFontTx/>
              <a:buChar char="•"/>
            </a:pPr>
            <a:r>
              <a:rPr lang="en-US" sz="2800"/>
              <a:t>observational study</a:t>
            </a:r>
          </a:p>
          <a:p>
            <a:pPr marL="346075" indent="-346075">
              <a:lnSpc>
                <a:spcPct val="90000"/>
              </a:lnSpc>
              <a:spcBef>
                <a:spcPct val="30000"/>
              </a:spcBef>
              <a:spcAft>
                <a:spcPct val="30000"/>
              </a:spcAft>
              <a:buFontTx/>
              <a:buChar char="•"/>
            </a:pPr>
            <a:r>
              <a:rPr lang="en-US" sz="2800"/>
              <a:t>experiment</a:t>
            </a:r>
          </a:p>
        </p:txBody>
      </p:sp>
      <p:pic>
        <p:nvPicPr>
          <p:cNvPr id="88077" name="Vocab_img" descr="12_ALG1_NewVocabulary"/>
          <p:cNvPicPr>
            <a:picLocks noChangeAspect="1" noChangeArrowheads="1"/>
          </p:cNvPicPr>
          <p:nvPr/>
        </p:nvPicPr>
        <p:blipFill>
          <a:blip r:embed="rId3" cstate="print"/>
          <a:srcRect/>
          <a:stretch>
            <a:fillRect/>
          </a:stretch>
        </p:blipFill>
        <p:spPr bwMode="auto">
          <a:xfrm>
            <a:off x="720725" y="1108075"/>
            <a:ext cx="3775075" cy="581025"/>
          </a:xfrm>
          <a:prstGeom prst="rect">
            <a:avLst/>
          </a:prstGeom>
          <a:noFill/>
          <a:ln w="9525">
            <a:noFill/>
            <a:miter lim="800000"/>
            <a:headEnd/>
            <a:tailEnd/>
          </a:ln>
          <a:effectLst/>
        </p:spPr>
      </p:pic>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88072">
                                            <p:txEl>
                                              <p:pRg st="0" end="0"/>
                                            </p:txEl>
                                          </p:spTgt>
                                        </p:tgtEl>
                                        <p:attrNameLst>
                                          <p:attrName>style.visibility</p:attrName>
                                        </p:attrNameLst>
                                      </p:cBhvr>
                                      <p:to>
                                        <p:strVal val="visible"/>
                                      </p:to>
                                    </p:set>
                                    <p:animEffect transition="in" filter="wipe(left)">
                                      <p:cBhvr>
                                        <p:cTn id="7" dur="500"/>
                                        <p:tgtEl>
                                          <p:spTgt spid="8807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88072">
                                            <p:txEl>
                                              <p:pRg st="1" end="1"/>
                                            </p:txEl>
                                          </p:spTgt>
                                        </p:tgtEl>
                                        <p:attrNameLst>
                                          <p:attrName>style.visibility</p:attrName>
                                        </p:attrNameLst>
                                      </p:cBhvr>
                                      <p:to>
                                        <p:strVal val="visible"/>
                                      </p:to>
                                    </p:set>
                                    <p:animEffect transition="in" filter="wipe(left)">
                                      <p:cBhvr>
                                        <p:cTn id="12" dur="500"/>
                                        <p:tgtEl>
                                          <p:spTgt spid="8807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88072">
                                            <p:txEl>
                                              <p:pRg st="2" end="2"/>
                                            </p:txEl>
                                          </p:spTgt>
                                        </p:tgtEl>
                                        <p:attrNameLst>
                                          <p:attrName>style.visibility</p:attrName>
                                        </p:attrNameLst>
                                      </p:cBhvr>
                                      <p:to>
                                        <p:strVal val="visible"/>
                                      </p:to>
                                    </p:set>
                                    <p:animEffect transition="in" filter="wipe(left)">
                                      <p:cBhvr>
                                        <p:cTn id="17" dur="500"/>
                                        <p:tgtEl>
                                          <p:spTgt spid="8807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88072">
                                            <p:txEl>
                                              <p:pRg st="3" end="3"/>
                                            </p:txEl>
                                          </p:spTgt>
                                        </p:tgtEl>
                                        <p:attrNameLst>
                                          <p:attrName>style.visibility</p:attrName>
                                        </p:attrNameLst>
                                      </p:cBhvr>
                                      <p:to>
                                        <p:strVal val="visible"/>
                                      </p:to>
                                    </p:set>
                                    <p:animEffect transition="in" filter="wipe(left)">
                                      <p:cBhvr>
                                        <p:cTn id="22" dur="500"/>
                                        <p:tgtEl>
                                          <p:spTgt spid="88072">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88072">
                                            <p:txEl>
                                              <p:pRg st="4" end="4"/>
                                            </p:txEl>
                                          </p:spTgt>
                                        </p:tgtEl>
                                        <p:attrNameLst>
                                          <p:attrName>style.visibility</p:attrName>
                                        </p:attrNameLst>
                                      </p:cBhvr>
                                      <p:to>
                                        <p:strVal val="visible"/>
                                      </p:to>
                                    </p:set>
                                    <p:animEffect transition="in" filter="wipe(left)">
                                      <p:cBhvr>
                                        <p:cTn id="27" dur="500"/>
                                        <p:tgtEl>
                                          <p:spTgt spid="88072">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88072">
                                            <p:txEl>
                                              <p:pRg st="5" end="5"/>
                                            </p:txEl>
                                          </p:spTgt>
                                        </p:tgtEl>
                                        <p:attrNameLst>
                                          <p:attrName>style.visibility</p:attrName>
                                        </p:attrNameLst>
                                      </p:cBhvr>
                                      <p:to>
                                        <p:strVal val="visible"/>
                                      </p:to>
                                    </p:set>
                                    <p:animEffect transition="in" filter="wipe(left)">
                                      <p:cBhvr>
                                        <p:cTn id="32" dur="500"/>
                                        <p:tgtEl>
                                          <p:spTgt spid="88072">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88076">
                                            <p:txEl>
                                              <p:pRg st="0" end="0"/>
                                            </p:txEl>
                                          </p:spTgt>
                                        </p:tgtEl>
                                        <p:attrNameLst>
                                          <p:attrName>style.visibility</p:attrName>
                                        </p:attrNameLst>
                                      </p:cBhvr>
                                      <p:to>
                                        <p:strVal val="visible"/>
                                      </p:to>
                                    </p:set>
                                    <p:animEffect transition="in" filter="wipe(left)">
                                      <p:cBhvr>
                                        <p:cTn id="37" dur="500"/>
                                        <p:tgtEl>
                                          <p:spTgt spid="88076">
                                            <p:txEl>
                                              <p:pRg st="0" end="0"/>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88076">
                                            <p:txEl>
                                              <p:pRg st="1" end="1"/>
                                            </p:txEl>
                                          </p:spTgt>
                                        </p:tgtEl>
                                        <p:attrNameLst>
                                          <p:attrName>style.visibility</p:attrName>
                                        </p:attrNameLst>
                                      </p:cBhvr>
                                      <p:to>
                                        <p:strVal val="visible"/>
                                      </p:to>
                                    </p:set>
                                    <p:animEffect transition="in" filter="wipe(left)">
                                      <p:cBhvr>
                                        <p:cTn id="42" dur="500"/>
                                        <p:tgtEl>
                                          <p:spTgt spid="88076">
                                            <p:txEl>
                                              <p:pRg st="1" end="1"/>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88076">
                                            <p:txEl>
                                              <p:pRg st="2" end="2"/>
                                            </p:txEl>
                                          </p:spTgt>
                                        </p:tgtEl>
                                        <p:attrNameLst>
                                          <p:attrName>style.visibility</p:attrName>
                                        </p:attrNameLst>
                                      </p:cBhvr>
                                      <p:to>
                                        <p:strVal val="visible"/>
                                      </p:to>
                                    </p:set>
                                    <p:animEffect transition="in" filter="wipe(left)">
                                      <p:cBhvr>
                                        <p:cTn id="47" dur="500"/>
                                        <p:tgtEl>
                                          <p:spTgt spid="88076">
                                            <p:txEl>
                                              <p:pRg st="2" end="2"/>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8" fill="hold" grpId="0" nodeType="clickEffect">
                                  <p:stCondLst>
                                    <p:cond delay="0"/>
                                  </p:stCondLst>
                                  <p:childTnLst>
                                    <p:set>
                                      <p:cBhvr>
                                        <p:cTn id="51" dur="1" fill="hold">
                                          <p:stCondLst>
                                            <p:cond delay="0"/>
                                          </p:stCondLst>
                                        </p:cTn>
                                        <p:tgtEl>
                                          <p:spTgt spid="88076">
                                            <p:txEl>
                                              <p:pRg st="3" end="3"/>
                                            </p:txEl>
                                          </p:spTgt>
                                        </p:tgtEl>
                                        <p:attrNameLst>
                                          <p:attrName>style.visibility</p:attrName>
                                        </p:attrNameLst>
                                      </p:cBhvr>
                                      <p:to>
                                        <p:strVal val="visible"/>
                                      </p:to>
                                    </p:set>
                                    <p:animEffect transition="in" filter="wipe(left)">
                                      <p:cBhvr>
                                        <p:cTn id="52" dur="500"/>
                                        <p:tgtEl>
                                          <p:spTgt spid="88076">
                                            <p:txEl>
                                              <p:pRg st="3" end="3"/>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8" fill="hold" grpId="0" nodeType="clickEffect">
                                  <p:stCondLst>
                                    <p:cond delay="0"/>
                                  </p:stCondLst>
                                  <p:childTnLst>
                                    <p:set>
                                      <p:cBhvr>
                                        <p:cTn id="56" dur="1" fill="hold">
                                          <p:stCondLst>
                                            <p:cond delay="0"/>
                                          </p:stCondLst>
                                        </p:cTn>
                                        <p:tgtEl>
                                          <p:spTgt spid="88076">
                                            <p:txEl>
                                              <p:pRg st="4" end="4"/>
                                            </p:txEl>
                                          </p:spTgt>
                                        </p:tgtEl>
                                        <p:attrNameLst>
                                          <p:attrName>style.visibility</p:attrName>
                                        </p:attrNameLst>
                                      </p:cBhvr>
                                      <p:to>
                                        <p:strVal val="visible"/>
                                      </p:to>
                                    </p:set>
                                    <p:animEffect transition="in" filter="wipe(left)">
                                      <p:cBhvr>
                                        <p:cTn id="57" dur="500"/>
                                        <p:tgtEl>
                                          <p:spTgt spid="8807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072" grpId="0" build="p" autoUpdateAnimBg="0"/>
      <p:bldP spid="88076" grpId="0" uiExpand="1" build="p"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r>
              <a:rPr lang="en-US"/>
              <a:t>Example 1</a:t>
            </a:r>
          </a:p>
        </p:txBody>
      </p:sp>
      <p:sp>
        <p:nvSpPr>
          <p:cNvPr id="5131" name="Text Box 11"/>
          <p:cNvSpPr txBox="1">
            <a:spLocks noChangeArrowheads="1"/>
          </p:cNvSpPr>
          <p:nvPr/>
        </p:nvSpPr>
        <p:spPr bwMode="auto">
          <a:xfrm>
            <a:off x="4191000" y="771525"/>
            <a:ext cx="3733800" cy="396875"/>
          </a:xfrm>
          <a:prstGeom prst="rect">
            <a:avLst/>
          </a:prstGeom>
          <a:noFill/>
          <a:ln w="9525">
            <a:noFill/>
            <a:miter lim="800000"/>
            <a:headEnd/>
            <a:tailEnd/>
          </a:ln>
          <a:effectLst/>
        </p:spPr>
        <p:txBody>
          <a:bodyPr/>
          <a:lstStyle/>
          <a:p>
            <a:pPr>
              <a:spcBef>
                <a:spcPct val="50000"/>
              </a:spcBef>
            </a:pPr>
            <a:r>
              <a:rPr lang="en-US" sz="2000" b="1">
                <a:solidFill>
                  <a:srgbClr val="CD0000"/>
                </a:solidFill>
              </a:rPr>
              <a:t>Classify a Random Sample</a:t>
            </a:r>
            <a:endParaRPr lang="en-US" sz="2000" b="1">
              <a:solidFill>
                <a:srgbClr val="EC1D24"/>
              </a:solidFill>
            </a:endParaRPr>
          </a:p>
        </p:txBody>
      </p:sp>
      <p:sp>
        <p:nvSpPr>
          <p:cNvPr id="5903" name="Rectangle 783"/>
          <p:cNvSpPr>
            <a:spLocks noChangeArrowheads="1"/>
          </p:cNvSpPr>
          <p:nvPr/>
        </p:nvSpPr>
        <p:spPr bwMode="auto">
          <a:xfrm>
            <a:off x="876300" y="1503363"/>
            <a:ext cx="7705725" cy="1881187"/>
          </a:xfrm>
          <a:prstGeom prst="rect">
            <a:avLst/>
          </a:prstGeom>
          <a:noFill/>
          <a:ln w="9525">
            <a:noFill/>
            <a:miter lim="800000"/>
            <a:headEnd/>
            <a:tailEnd/>
          </a:ln>
          <a:effectLst/>
        </p:spPr>
        <p:txBody>
          <a:bodyPr>
            <a:spAutoFit/>
          </a:bodyPr>
          <a:lstStyle/>
          <a:p>
            <a:pPr>
              <a:lnSpc>
                <a:spcPct val="90000"/>
              </a:lnSpc>
              <a:spcBef>
                <a:spcPct val="20000"/>
              </a:spcBef>
              <a:spcAft>
                <a:spcPct val="20000"/>
              </a:spcAft>
            </a:pPr>
            <a:r>
              <a:rPr lang="en-US" sz="2400" b="1">
                <a:solidFill>
                  <a:srgbClr val="E01B22"/>
                </a:solidFill>
                <a:ea typeface="Times New Roman" pitchFamily="18" charset="0"/>
                <a:cs typeface="Arial" pitchFamily="34" charset="0"/>
              </a:rPr>
              <a:t>A. MOVIES</a:t>
            </a:r>
            <a:r>
              <a:rPr lang="en-US" sz="2400" b="1">
                <a:solidFill>
                  <a:srgbClr val="FFFFFF"/>
                </a:solidFill>
                <a:ea typeface="Times New Roman" pitchFamily="18" charset="0"/>
                <a:cs typeface="Arial" pitchFamily="34" charset="0"/>
              </a:rPr>
              <a:t>  </a:t>
            </a:r>
            <a:r>
              <a:rPr lang="en-US" sz="2400" b="1">
                <a:solidFill>
                  <a:srgbClr val="00539D"/>
                </a:solidFill>
                <a:ea typeface="Times New Roman" pitchFamily="18" charset="0"/>
                <a:cs typeface="Arial" pitchFamily="34" charset="0"/>
              </a:rPr>
              <a:t>Every fifth person walking out of a movie theater is asked to name their favorite type of movie. </a:t>
            </a:r>
          </a:p>
          <a:p>
            <a:pPr>
              <a:lnSpc>
                <a:spcPct val="90000"/>
              </a:lnSpc>
              <a:spcBef>
                <a:spcPct val="20000"/>
              </a:spcBef>
              <a:spcAft>
                <a:spcPct val="20000"/>
              </a:spcAft>
            </a:pPr>
            <a:r>
              <a:rPr lang="en-US" sz="2400" b="1">
                <a:solidFill>
                  <a:srgbClr val="00539D"/>
                </a:solidFill>
                <a:ea typeface="Times New Roman" pitchFamily="18" charset="0"/>
                <a:cs typeface="Arial" pitchFamily="34" charset="0"/>
              </a:rPr>
              <a:t>Identify the sample, and suggest a population from which it is selected. </a:t>
            </a:r>
          </a:p>
        </p:txBody>
      </p:sp>
      <p:sp>
        <p:nvSpPr>
          <p:cNvPr id="5905" name="Rectangle 785"/>
          <p:cNvSpPr>
            <a:spLocks noChangeArrowheads="1"/>
          </p:cNvSpPr>
          <p:nvPr/>
        </p:nvSpPr>
        <p:spPr bwMode="auto">
          <a:xfrm>
            <a:off x="533400" y="4324350"/>
            <a:ext cx="8229600" cy="749300"/>
          </a:xfrm>
          <a:prstGeom prst="rect">
            <a:avLst/>
          </a:prstGeom>
          <a:noFill/>
          <a:ln w="9525">
            <a:noFill/>
            <a:miter lim="800000"/>
            <a:headEnd/>
            <a:tailEnd/>
          </a:ln>
          <a:effectLst/>
        </p:spPr>
        <p:txBody>
          <a:bodyPr>
            <a:spAutoFit/>
          </a:bodyPr>
          <a:lstStyle/>
          <a:p>
            <a:pPr marL="1712913" indent="-1368425">
              <a:lnSpc>
                <a:spcPct val="90000"/>
              </a:lnSpc>
              <a:spcBef>
                <a:spcPct val="20000"/>
              </a:spcBef>
              <a:buClr>
                <a:srgbClr val="FFFFFF"/>
              </a:buClr>
              <a:tabLst>
                <a:tab pos="1943100" algn="l"/>
              </a:tabLst>
            </a:pPr>
            <a:r>
              <a:rPr lang="en-US" sz="2400" b="1">
                <a:solidFill>
                  <a:srgbClr val="00539D"/>
                </a:solidFill>
              </a:rPr>
              <a:t>Answer:	</a:t>
            </a:r>
            <a:r>
              <a:rPr lang="en-US" sz="2400">
                <a:solidFill>
                  <a:srgbClr val="E01B22"/>
                </a:solidFill>
              </a:rPr>
              <a:t>Sample: every fifth person leaving the theater; population: all moviegoers</a:t>
            </a:r>
          </a:p>
        </p:txBody>
      </p:sp>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903">
                                            <p:txEl>
                                              <p:pRg st="0" end="0"/>
                                            </p:txEl>
                                          </p:spTgt>
                                        </p:tgtEl>
                                        <p:attrNameLst>
                                          <p:attrName>style.visibility</p:attrName>
                                        </p:attrNameLst>
                                      </p:cBhvr>
                                      <p:to>
                                        <p:strVal val="visible"/>
                                      </p:to>
                                    </p:set>
                                    <p:animEffect transition="in" filter="wipe(left)">
                                      <p:cBhvr>
                                        <p:cTn id="7" dur="500"/>
                                        <p:tgtEl>
                                          <p:spTgt spid="5903">
                                            <p:txEl>
                                              <p:pRg st="0" end="0"/>
                                            </p:txEl>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5903">
                                            <p:txEl>
                                              <p:pRg st="1" end="1"/>
                                            </p:txEl>
                                          </p:spTgt>
                                        </p:tgtEl>
                                        <p:attrNameLst>
                                          <p:attrName>style.visibility</p:attrName>
                                        </p:attrNameLst>
                                      </p:cBhvr>
                                      <p:to>
                                        <p:strVal val="visible"/>
                                      </p:to>
                                    </p:set>
                                    <p:animEffect transition="in" filter="wipe(left)">
                                      <p:cBhvr>
                                        <p:cTn id="11" dur="500"/>
                                        <p:tgtEl>
                                          <p:spTgt spid="5903">
                                            <p:txEl>
                                              <p:pRg st="1" end="1"/>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5905">
                                            <p:txEl>
                                              <p:pRg st="0" end="0"/>
                                            </p:txEl>
                                          </p:spTgt>
                                        </p:tgtEl>
                                        <p:attrNameLst>
                                          <p:attrName>style.visibility</p:attrName>
                                        </p:attrNameLst>
                                      </p:cBhvr>
                                      <p:to>
                                        <p:strVal val="visible"/>
                                      </p:to>
                                    </p:set>
                                    <p:animEffect transition="in" filter="wipe(left)">
                                      <p:cBhvr>
                                        <p:cTn id="16" dur="500"/>
                                        <p:tgtEl>
                                          <p:spTgt spid="590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03" grpId="0" build="p" autoUpdateAnimBg="0" advAuto="0"/>
      <p:bldP spid="5905" grpId="0" build="p"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ChangeArrowheads="1"/>
          </p:cNvSpPr>
          <p:nvPr>
            <p:ph type="title"/>
          </p:nvPr>
        </p:nvSpPr>
        <p:spPr/>
        <p:txBody>
          <a:bodyPr/>
          <a:lstStyle/>
          <a:p>
            <a:r>
              <a:rPr lang="en-US"/>
              <a:t>Example 1</a:t>
            </a:r>
          </a:p>
        </p:txBody>
      </p:sp>
      <p:sp>
        <p:nvSpPr>
          <p:cNvPr id="86025" name="Rectangle 9"/>
          <p:cNvSpPr>
            <a:spLocks noChangeArrowheads="1"/>
          </p:cNvSpPr>
          <p:nvPr/>
        </p:nvSpPr>
        <p:spPr bwMode="auto">
          <a:xfrm>
            <a:off x="876300" y="1503363"/>
            <a:ext cx="7705725" cy="2209800"/>
          </a:xfrm>
          <a:prstGeom prst="rect">
            <a:avLst/>
          </a:prstGeom>
          <a:noFill/>
          <a:ln w="9525">
            <a:noFill/>
            <a:miter lim="800000"/>
            <a:headEnd/>
            <a:tailEnd/>
          </a:ln>
          <a:effectLst/>
        </p:spPr>
        <p:txBody>
          <a:bodyPr>
            <a:spAutoFit/>
          </a:bodyPr>
          <a:lstStyle/>
          <a:p>
            <a:pPr>
              <a:lnSpc>
                <a:spcPct val="90000"/>
              </a:lnSpc>
              <a:spcBef>
                <a:spcPct val="20000"/>
              </a:spcBef>
              <a:spcAft>
                <a:spcPct val="20000"/>
              </a:spcAft>
              <a:tabLst>
                <a:tab pos="400050" algn="l"/>
              </a:tabLst>
            </a:pPr>
            <a:r>
              <a:rPr lang="en-US" sz="2400" b="1">
                <a:solidFill>
                  <a:srgbClr val="E01B22"/>
                </a:solidFill>
                <a:ea typeface="Times New Roman" pitchFamily="18" charset="0"/>
                <a:cs typeface="Arial" pitchFamily="34" charset="0"/>
              </a:rPr>
              <a:t>B. MOVIES</a:t>
            </a:r>
            <a:r>
              <a:rPr lang="en-US" sz="2400" b="1">
                <a:solidFill>
                  <a:srgbClr val="FFFFFF"/>
                </a:solidFill>
                <a:ea typeface="Times New Roman" pitchFamily="18" charset="0"/>
                <a:cs typeface="Arial" pitchFamily="34" charset="0"/>
              </a:rPr>
              <a:t>  </a:t>
            </a:r>
            <a:r>
              <a:rPr lang="en-US" sz="2400" b="1">
                <a:solidFill>
                  <a:srgbClr val="00539D"/>
                </a:solidFill>
                <a:ea typeface="Times New Roman" pitchFamily="18" charset="0"/>
                <a:cs typeface="Arial" pitchFamily="34" charset="0"/>
              </a:rPr>
              <a:t>Every fifth person walking out of a movie theater is asked to name their favorite type of movie. </a:t>
            </a:r>
          </a:p>
          <a:p>
            <a:pPr>
              <a:lnSpc>
                <a:spcPct val="90000"/>
              </a:lnSpc>
              <a:spcBef>
                <a:spcPct val="20000"/>
              </a:spcBef>
              <a:spcAft>
                <a:spcPct val="20000"/>
              </a:spcAft>
              <a:tabLst>
                <a:tab pos="400050" algn="l"/>
              </a:tabLst>
            </a:pPr>
            <a:r>
              <a:rPr lang="en-US" sz="2400" b="1">
                <a:solidFill>
                  <a:srgbClr val="00539D"/>
                </a:solidFill>
                <a:ea typeface="Times New Roman" pitchFamily="18" charset="0"/>
                <a:cs typeface="Arial" pitchFamily="34" charset="0"/>
              </a:rPr>
              <a:t>Classify the sample as </a:t>
            </a:r>
            <a:r>
              <a:rPr lang="en-US" sz="2400" b="1" i="1">
                <a:solidFill>
                  <a:srgbClr val="00539D"/>
                </a:solidFill>
                <a:ea typeface="Times New Roman" pitchFamily="18" charset="0"/>
                <a:cs typeface="Arial" pitchFamily="34" charset="0"/>
              </a:rPr>
              <a:t>simple</a:t>
            </a:r>
            <a:r>
              <a:rPr lang="en-US" sz="2400" b="1">
                <a:solidFill>
                  <a:srgbClr val="00539D"/>
                </a:solidFill>
                <a:ea typeface="Times New Roman" pitchFamily="18" charset="0"/>
                <a:cs typeface="Arial" pitchFamily="34" charset="0"/>
              </a:rPr>
              <a:t>, </a:t>
            </a:r>
            <a:r>
              <a:rPr lang="en-US" sz="2400" b="1" i="1">
                <a:solidFill>
                  <a:srgbClr val="00539D"/>
                </a:solidFill>
                <a:ea typeface="Times New Roman" pitchFamily="18" charset="0"/>
                <a:cs typeface="Arial" pitchFamily="34" charset="0"/>
              </a:rPr>
              <a:t>systematic</a:t>
            </a:r>
            <a:r>
              <a:rPr lang="en-US" sz="2400" b="1">
                <a:solidFill>
                  <a:srgbClr val="00539D"/>
                </a:solidFill>
                <a:ea typeface="Times New Roman" pitchFamily="18" charset="0"/>
                <a:cs typeface="Arial" pitchFamily="34" charset="0"/>
              </a:rPr>
              <a:t>, </a:t>
            </a:r>
            <a:r>
              <a:rPr lang="en-US" sz="2400" b="1" i="1">
                <a:solidFill>
                  <a:srgbClr val="00539D"/>
                </a:solidFill>
                <a:ea typeface="Times New Roman" pitchFamily="18" charset="0"/>
                <a:cs typeface="Arial" pitchFamily="34" charset="0"/>
              </a:rPr>
              <a:t>self-selected</a:t>
            </a:r>
            <a:r>
              <a:rPr lang="en-US" sz="2400" b="1">
                <a:solidFill>
                  <a:srgbClr val="00539D"/>
                </a:solidFill>
                <a:ea typeface="Times New Roman" pitchFamily="18" charset="0"/>
                <a:cs typeface="Arial" pitchFamily="34" charset="0"/>
              </a:rPr>
              <a:t>, </a:t>
            </a:r>
            <a:r>
              <a:rPr lang="en-US" sz="2400" b="1" i="1">
                <a:solidFill>
                  <a:srgbClr val="00539D"/>
                </a:solidFill>
                <a:ea typeface="Times New Roman" pitchFamily="18" charset="0"/>
                <a:cs typeface="Arial" pitchFamily="34" charset="0"/>
              </a:rPr>
              <a:t>convenience</a:t>
            </a:r>
            <a:r>
              <a:rPr lang="en-US" sz="2400" b="1">
                <a:solidFill>
                  <a:srgbClr val="00539D"/>
                </a:solidFill>
                <a:ea typeface="Times New Roman" pitchFamily="18" charset="0"/>
                <a:cs typeface="Arial" pitchFamily="34" charset="0"/>
              </a:rPr>
              <a:t>, or </a:t>
            </a:r>
            <a:r>
              <a:rPr lang="en-US" sz="2400" b="1" i="1">
                <a:solidFill>
                  <a:srgbClr val="00539D"/>
                </a:solidFill>
                <a:ea typeface="Times New Roman" pitchFamily="18" charset="0"/>
                <a:cs typeface="Arial" pitchFamily="34" charset="0"/>
              </a:rPr>
              <a:t>stratified</a:t>
            </a:r>
            <a:r>
              <a:rPr lang="en-US" sz="2400" b="1">
                <a:solidFill>
                  <a:srgbClr val="00539D"/>
                </a:solidFill>
                <a:ea typeface="Times New Roman" pitchFamily="18" charset="0"/>
                <a:cs typeface="Arial" pitchFamily="34" charset="0"/>
              </a:rPr>
              <a:t>. Explain your reasoning. </a:t>
            </a:r>
          </a:p>
        </p:txBody>
      </p:sp>
      <p:sp>
        <p:nvSpPr>
          <p:cNvPr id="86027" name="Rectangle 11"/>
          <p:cNvSpPr>
            <a:spLocks noChangeArrowheads="1"/>
          </p:cNvSpPr>
          <p:nvPr/>
        </p:nvSpPr>
        <p:spPr bwMode="auto">
          <a:xfrm>
            <a:off x="533400" y="4191000"/>
            <a:ext cx="8229600" cy="420688"/>
          </a:xfrm>
          <a:prstGeom prst="rect">
            <a:avLst/>
          </a:prstGeom>
          <a:noFill/>
          <a:ln w="9525">
            <a:noFill/>
            <a:miter lim="800000"/>
            <a:headEnd/>
            <a:tailEnd/>
          </a:ln>
          <a:effectLst/>
        </p:spPr>
        <p:txBody>
          <a:bodyPr/>
          <a:lstStyle/>
          <a:p>
            <a:pPr marL="1712913" indent="-1368425">
              <a:lnSpc>
                <a:spcPct val="90000"/>
              </a:lnSpc>
              <a:spcBef>
                <a:spcPct val="20000"/>
              </a:spcBef>
              <a:buClr>
                <a:srgbClr val="FFFFFF"/>
              </a:buClr>
              <a:tabLst>
                <a:tab pos="1943100" algn="l"/>
              </a:tabLst>
            </a:pPr>
            <a:r>
              <a:rPr lang="en-US" sz="2400" b="1">
                <a:solidFill>
                  <a:srgbClr val="00539D"/>
                </a:solidFill>
              </a:rPr>
              <a:t>Answer:</a:t>
            </a:r>
            <a:r>
              <a:rPr lang="en-US" sz="2400">
                <a:solidFill>
                  <a:srgbClr val="E01B22"/>
                </a:solidFill>
              </a:rPr>
              <a:t> 	Systematic; members are selected according to a specified interval.</a:t>
            </a:r>
          </a:p>
        </p:txBody>
      </p:sp>
      <p:sp>
        <p:nvSpPr>
          <p:cNvPr id="86028" name="Text Box 12"/>
          <p:cNvSpPr txBox="1">
            <a:spLocks noChangeArrowheads="1"/>
          </p:cNvSpPr>
          <p:nvPr/>
        </p:nvSpPr>
        <p:spPr bwMode="auto">
          <a:xfrm>
            <a:off x="4191000" y="771525"/>
            <a:ext cx="3733800" cy="396875"/>
          </a:xfrm>
          <a:prstGeom prst="rect">
            <a:avLst/>
          </a:prstGeom>
          <a:noFill/>
          <a:ln w="9525">
            <a:noFill/>
            <a:miter lim="800000"/>
            <a:headEnd/>
            <a:tailEnd/>
          </a:ln>
          <a:effectLst/>
        </p:spPr>
        <p:txBody>
          <a:bodyPr/>
          <a:lstStyle/>
          <a:p>
            <a:pPr>
              <a:spcBef>
                <a:spcPct val="50000"/>
              </a:spcBef>
            </a:pPr>
            <a:r>
              <a:rPr lang="en-US" sz="2000" b="1">
                <a:solidFill>
                  <a:srgbClr val="CD0000"/>
                </a:solidFill>
              </a:rPr>
              <a:t>Classify a Random Sample</a:t>
            </a:r>
            <a:endParaRPr lang="en-US" sz="2000" b="1">
              <a:solidFill>
                <a:srgbClr val="EC1D24"/>
              </a:solidFill>
            </a:endParaRPr>
          </a:p>
        </p:txBody>
      </p:sp>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86025">
                                            <p:txEl>
                                              <p:pRg st="0" end="0"/>
                                            </p:txEl>
                                          </p:spTgt>
                                        </p:tgtEl>
                                        <p:attrNameLst>
                                          <p:attrName>style.visibility</p:attrName>
                                        </p:attrNameLst>
                                      </p:cBhvr>
                                      <p:to>
                                        <p:strVal val="visible"/>
                                      </p:to>
                                    </p:set>
                                    <p:animEffect transition="in" filter="wipe(left)">
                                      <p:cBhvr>
                                        <p:cTn id="7" dur="500"/>
                                        <p:tgtEl>
                                          <p:spTgt spid="8602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86027">
                                            <p:txEl>
                                              <p:pRg st="0" end="0"/>
                                            </p:txEl>
                                          </p:spTgt>
                                        </p:tgtEl>
                                        <p:attrNameLst>
                                          <p:attrName>style.visibility</p:attrName>
                                        </p:attrNameLst>
                                      </p:cBhvr>
                                      <p:to>
                                        <p:strVal val="visible"/>
                                      </p:to>
                                    </p:set>
                                    <p:animEffect transition="in" filter="wipe(left)">
                                      <p:cBhvr>
                                        <p:cTn id="12" dur="500"/>
                                        <p:tgtEl>
                                          <p:spTgt spid="8602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025" grpId="0" build="p" autoUpdateAnimBg="0" advAuto="0"/>
      <p:bldP spid="86027" grpId="0" build="p"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5" name="TPQuestion"/>
          <p:cNvSpPr>
            <a:spLocks noGrp="1" noChangeArrowheads="1"/>
          </p:cNvSpPr>
          <p:nvPr>
            <p:ph type="title"/>
          </p:nvPr>
        </p:nvSpPr>
        <p:spPr/>
        <p:txBody>
          <a:bodyPr/>
          <a:lstStyle/>
          <a:p>
            <a:r>
              <a:rPr lang="en-US"/>
              <a:t>Example 1</a:t>
            </a:r>
          </a:p>
        </p:txBody>
      </p:sp>
      <p:sp>
        <p:nvSpPr>
          <p:cNvPr id="115719" name="Oval 7"/>
          <p:cNvSpPr>
            <a:spLocks noChangeArrowheads="1"/>
          </p:cNvSpPr>
          <p:nvPr/>
        </p:nvSpPr>
        <p:spPr bwMode="auto">
          <a:xfrm>
            <a:off x="876300" y="3505200"/>
            <a:ext cx="457200" cy="457200"/>
          </a:xfrm>
          <a:prstGeom prst="ellipse">
            <a:avLst/>
          </a:prstGeom>
          <a:noFill/>
          <a:ln w="57150">
            <a:solidFill>
              <a:srgbClr val="EC1D24"/>
            </a:solidFill>
            <a:round/>
            <a:headEnd/>
            <a:tailEnd/>
          </a:ln>
          <a:effectLst/>
        </p:spPr>
        <p:txBody>
          <a:bodyPr wrap="none" anchor="ctr"/>
          <a:lstStyle/>
          <a:p>
            <a:pPr algn="ctr"/>
            <a:endParaRPr lang="en-US"/>
          </a:p>
        </p:txBody>
      </p:sp>
      <p:pic>
        <p:nvPicPr>
          <p:cNvPr id="115720" name="Picture 8" descr="Check Progress"/>
          <p:cNvPicPr>
            <a:picLocks noChangeAspect="1" noChangeArrowheads="1"/>
          </p:cNvPicPr>
          <p:nvPr/>
        </p:nvPicPr>
        <p:blipFill>
          <a:blip r:embed="rId4" cstate="print"/>
          <a:srcRect/>
          <a:stretch>
            <a:fillRect/>
          </a:stretch>
        </p:blipFill>
        <p:spPr bwMode="auto">
          <a:xfrm>
            <a:off x="4373563" y="712788"/>
            <a:ext cx="2846387" cy="511175"/>
          </a:xfrm>
          <a:prstGeom prst="rect">
            <a:avLst/>
          </a:prstGeom>
          <a:noFill/>
        </p:spPr>
      </p:pic>
      <p:pic>
        <p:nvPicPr>
          <p:cNvPr id="115721" name="Picture 9" descr="CheckPointICON"/>
          <p:cNvPicPr>
            <a:picLocks noChangeAspect="1" noChangeArrowheads="1"/>
          </p:cNvPicPr>
          <p:nvPr/>
        </p:nvPicPr>
        <p:blipFill>
          <a:blip r:embed="rId5" cstate="print"/>
          <a:srcRect/>
          <a:stretch>
            <a:fillRect/>
          </a:stretch>
        </p:blipFill>
        <p:spPr bwMode="auto">
          <a:xfrm>
            <a:off x="7467600" y="747713"/>
            <a:ext cx="1222375" cy="376237"/>
          </a:xfrm>
          <a:prstGeom prst="rect">
            <a:avLst/>
          </a:prstGeom>
          <a:noFill/>
        </p:spPr>
      </p:pic>
      <p:sp>
        <p:nvSpPr>
          <p:cNvPr id="115722" name="TPAnswers"/>
          <p:cNvSpPr>
            <a:spLocks noChangeArrowheads="1"/>
          </p:cNvSpPr>
          <p:nvPr>
            <p:custDataLst>
              <p:tags r:id="rId2"/>
            </p:custDataLst>
          </p:nvPr>
        </p:nvSpPr>
        <p:spPr bwMode="auto">
          <a:xfrm>
            <a:off x="920750" y="2946400"/>
            <a:ext cx="7829550" cy="3149600"/>
          </a:xfrm>
          <a:prstGeom prst="rect">
            <a:avLst/>
          </a:prstGeom>
          <a:noFill/>
          <a:ln w="9525">
            <a:noFill/>
            <a:miter lim="800000"/>
            <a:headEnd/>
            <a:tailEnd/>
          </a:ln>
          <a:effectLst/>
        </p:spPr>
        <p:txBody>
          <a:bodyPr>
            <a:spAutoFit/>
          </a:bodyPr>
          <a:lstStyle/>
          <a:p>
            <a:pPr marL="342900" indent="-342900">
              <a:lnSpc>
                <a:spcPct val="90000"/>
              </a:lnSpc>
              <a:spcBef>
                <a:spcPct val="20000"/>
              </a:spcBef>
              <a:spcAft>
                <a:spcPct val="20000"/>
              </a:spcAft>
              <a:buClr>
                <a:srgbClr val="00539D"/>
              </a:buClr>
            </a:pPr>
            <a:r>
              <a:rPr lang="pt-BR" b="1">
                <a:solidFill>
                  <a:srgbClr val="00539D"/>
                </a:solidFill>
                <a:sym typeface="Symbol" pitchFamily="18" charset="2"/>
              </a:rPr>
              <a:t>A.</a:t>
            </a:r>
            <a:r>
              <a:rPr lang="pt-BR" b="1">
                <a:sym typeface="Symbol" pitchFamily="18" charset="2"/>
              </a:rPr>
              <a:t>	</a:t>
            </a:r>
            <a:r>
              <a:rPr lang="en-US" b="1">
                <a:sym typeface="Symbol" pitchFamily="18" charset="2"/>
              </a:rPr>
              <a:t>Sample: people who complete the questionnaire; Population: people who surf the Web; Self-selected: volunteered to be included</a:t>
            </a:r>
            <a:endParaRPr lang="pt-BR" b="1">
              <a:sym typeface="Symbol" pitchFamily="18" charset="2"/>
            </a:endParaRPr>
          </a:p>
          <a:p>
            <a:pPr marL="342900" indent="-342900">
              <a:lnSpc>
                <a:spcPct val="90000"/>
              </a:lnSpc>
              <a:spcBef>
                <a:spcPct val="20000"/>
              </a:spcBef>
              <a:spcAft>
                <a:spcPct val="20000"/>
              </a:spcAft>
              <a:buClr>
                <a:srgbClr val="00539D"/>
              </a:buClr>
            </a:pPr>
            <a:r>
              <a:rPr lang="pt-BR" b="1">
                <a:solidFill>
                  <a:srgbClr val="00539D"/>
                </a:solidFill>
                <a:sym typeface="Symbol" pitchFamily="18" charset="2"/>
              </a:rPr>
              <a:t>B.</a:t>
            </a:r>
            <a:r>
              <a:rPr lang="pt-BR" b="1">
                <a:sym typeface="Symbol" pitchFamily="18" charset="2"/>
              </a:rPr>
              <a:t>	</a:t>
            </a:r>
            <a:r>
              <a:rPr lang="en-US" b="1">
                <a:sym typeface="Symbol" pitchFamily="18" charset="2"/>
              </a:rPr>
              <a:t>Sample: people who complete the questionnaire; Population: people who visit the Web site; Convenience: volunteered to be included</a:t>
            </a:r>
            <a:endParaRPr lang="pt-BR" b="1">
              <a:sym typeface="Symbol" pitchFamily="18" charset="2"/>
            </a:endParaRPr>
          </a:p>
          <a:p>
            <a:pPr marL="342900" indent="-342900">
              <a:lnSpc>
                <a:spcPct val="90000"/>
              </a:lnSpc>
              <a:spcBef>
                <a:spcPct val="20000"/>
              </a:spcBef>
              <a:spcAft>
                <a:spcPct val="20000"/>
              </a:spcAft>
              <a:buClr>
                <a:srgbClr val="00539D"/>
              </a:buClr>
            </a:pPr>
            <a:r>
              <a:rPr lang="pt-BR" b="1">
                <a:solidFill>
                  <a:srgbClr val="00539D"/>
                </a:solidFill>
                <a:sym typeface="Symbol" pitchFamily="18" charset="2"/>
              </a:rPr>
              <a:t>C.</a:t>
            </a:r>
            <a:r>
              <a:rPr lang="pt-BR" b="1">
                <a:sym typeface="Symbol" pitchFamily="18" charset="2"/>
              </a:rPr>
              <a:t>	</a:t>
            </a:r>
            <a:r>
              <a:rPr lang="en-US" b="1">
                <a:sym typeface="Symbol" pitchFamily="18" charset="2"/>
              </a:rPr>
              <a:t>Sample: people who complete the questionnaire; Population: people who visit the Web site; Self-selected: volunteered to be included</a:t>
            </a:r>
            <a:endParaRPr lang="pt-BR" b="1">
              <a:sym typeface="Symbol" pitchFamily="18" charset="2"/>
            </a:endParaRPr>
          </a:p>
          <a:p>
            <a:pPr marL="342900" indent="-342900">
              <a:lnSpc>
                <a:spcPct val="90000"/>
              </a:lnSpc>
              <a:spcBef>
                <a:spcPct val="20000"/>
              </a:spcBef>
              <a:spcAft>
                <a:spcPct val="20000"/>
              </a:spcAft>
              <a:buClr>
                <a:srgbClr val="00539D"/>
              </a:buClr>
            </a:pPr>
            <a:r>
              <a:rPr lang="pt-BR" b="1">
                <a:solidFill>
                  <a:srgbClr val="00539D"/>
                </a:solidFill>
                <a:sym typeface="Symbol" pitchFamily="18" charset="2"/>
              </a:rPr>
              <a:t>D.</a:t>
            </a:r>
            <a:r>
              <a:rPr lang="pt-BR" b="1">
                <a:sym typeface="Symbol" pitchFamily="18" charset="2"/>
              </a:rPr>
              <a:t>	</a:t>
            </a:r>
            <a:r>
              <a:rPr lang="en-US" b="1">
                <a:sym typeface="Symbol" pitchFamily="18" charset="2"/>
              </a:rPr>
              <a:t>Sample: people who complete the questionnaire; Population: people who surf the Web; Convenience: volunteered to be included</a:t>
            </a:r>
            <a:endParaRPr lang="pt-BR" b="1">
              <a:sym typeface="Symbol" pitchFamily="18" charset="2"/>
            </a:endParaRPr>
          </a:p>
        </p:txBody>
      </p:sp>
      <p:sp>
        <p:nvSpPr>
          <p:cNvPr id="115723" name="TPQuestion"/>
          <p:cNvSpPr>
            <a:spLocks noChangeArrowheads="1"/>
          </p:cNvSpPr>
          <p:nvPr/>
        </p:nvSpPr>
        <p:spPr bwMode="auto">
          <a:xfrm>
            <a:off x="533400" y="1504950"/>
            <a:ext cx="8229600" cy="1330325"/>
          </a:xfrm>
          <a:prstGeom prst="rect">
            <a:avLst/>
          </a:prstGeom>
          <a:noFill/>
          <a:ln w="9525">
            <a:noFill/>
            <a:miter lim="800000"/>
            <a:headEnd/>
            <a:tailEnd/>
          </a:ln>
          <a:effectLst/>
        </p:spPr>
        <p:txBody>
          <a:bodyPr>
            <a:spAutoFit/>
          </a:bodyPr>
          <a:lstStyle/>
          <a:p>
            <a:pPr marL="342900">
              <a:lnSpc>
                <a:spcPct val="90000"/>
              </a:lnSpc>
              <a:tabLst>
                <a:tab pos="800100" algn="l"/>
              </a:tabLst>
            </a:pPr>
            <a:r>
              <a:rPr lang="en-US" b="1">
                <a:solidFill>
                  <a:srgbClr val="E01B22"/>
                </a:solidFill>
                <a:cs typeface="Times New Roman" pitchFamily="18" charset="0"/>
              </a:rPr>
              <a:t>WEBSITES  </a:t>
            </a:r>
            <a:r>
              <a:rPr lang="en-US" b="1">
                <a:solidFill>
                  <a:srgbClr val="00539D"/>
                </a:solidFill>
              </a:rPr>
              <a:t>Visitors to a Web site are asked to complete a questionnaire about their favorites aspects of the site and what could be done to improve it. Identify the sample, and suggest a population from which it is selected. Classify the sample as </a:t>
            </a:r>
            <a:r>
              <a:rPr lang="en-US" b="1" i="1">
                <a:solidFill>
                  <a:srgbClr val="00539D"/>
                </a:solidFill>
              </a:rPr>
              <a:t>simple</a:t>
            </a:r>
            <a:r>
              <a:rPr lang="en-US" b="1">
                <a:solidFill>
                  <a:srgbClr val="00539D"/>
                </a:solidFill>
              </a:rPr>
              <a:t>, </a:t>
            </a:r>
            <a:r>
              <a:rPr lang="en-US" b="1" i="1">
                <a:solidFill>
                  <a:srgbClr val="00539D"/>
                </a:solidFill>
              </a:rPr>
              <a:t>systematic</a:t>
            </a:r>
            <a:r>
              <a:rPr lang="en-US" b="1">
                <a:solidFill>
                  <a:srgbClr val="00539D"/>
                </a:solidFill>
              </a:rPr>
              <a:t>, </a:t>
            </a:r>
            <a:r>
              <a:rPr lang="en-US" b="1" i="1">
                <a:solidFill>
                  <a:srgbClr val="00539D"/>
                </a:solidFill>
              </a:rPr>
              <a:t>self-selected</a:t>
            </a:r>
            <a:r>
              <a:rPr lang="en-US" b="1">
                <a:solidFill>
                  <a:srgbClr val="00539D"/>
                </a:solidFill>
              </a:rPr>
              <a:t>, </a:t>
            </a:r>
            <a:r>
              <a:rPr lang="en-US" b="1" i="1">
                <a:solidFill>
                  <a:srgbClr val="00539D"/>
                </a:solidFill>
              </a:rPr>
              <a:t>convenience</a:t>
            </a:r>
            <a:r>
              <a:rPr lang="en-US" b="1">
                <a:solidFill>
                  <a:srgbClr val="00539D"/>
                </a:solidFill>
              </a:rPr>
              <a:t>, or </a:t>
            </a:r>
            <a:r>
              <a:rPr lang="en-US" b="1" i="1">
                <a:solidFill>
                  <a:srgbClr val="00539D"/>
                </a:solidFill>
              </a:rPr>
              <a:t>stratified</a:t>
            </a:r>
            <a:r>
              <a:rPr lang="en-US" b="1">
                <a:solidFill>
                  <a:srgbClr val="00539D"/>
                </a:solidFill>
              </a:rPr>
              <a:t>. Explain your reasoning. </a:t>
            </a: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15720"/>
                                        </p:tgtEl>
                                        <p:attrNameLst>
                                          <p:attrName>style.visibility</p:attrName>
                                        </p:attrNameLst>
                                      </p:cBhvr>
                                      <p:to>
                                        <p:strVal val="visible"/>
                                      </p:to>
                                    </p:set>
                                    <p:animEffect transition="in" filter="wipe(left)">
                                      <p:cBhvr>
                                        <p:cTn id="7" dur="500"/>
                                        <p:tgtEl>
                                          <p:spTgt spid="115720"/>
                                        </p:tgtEl>
                                      </p:cBhvr>
                                    </p:animEffect>
                                  </p:childTnLst>
                                </p:cTn>
                              </p:par>
                            </p:childTnLst>
                          </p:cTn>
                        </p:par>
                        <p:par>
                          <p:cTn id="8" fill="hold">
                            <p:stCondLst>
                              <p:cond delay="500"/>
                            </p:stCondLst>
                            <p:childTnLst>
                              <p:par>
                                <p:cTn id="9" presetID="9" presetClass="entr" presetSubtype="0" fill="hold" nodeType="afterEffect">
                                  <p:stCondLst>
                                    <p:cond delay="0"/>
                                  </p:stCondLst>
                                  <p:childTnLst>
                                    <p:set>
                                      <p:cBhvr>
                                        <p:cTn id="10" dur="1" fill="hold">
                                          <p:stCondLst>
                                            <p:cond delay="0"/>
                                          </p:stCondLst>
                                        </p:cTn>
                                        <p:tgtEl>
                                          <p:spTgt spid="115721"/>
                                        </p:tgtEl>
                                        <p:attrNameLst>
                                          <p:attrName>style.visibility</p:attrName>
                                        </p:attrNameLst>
                                      </p:cBhvr>
                                      <p:to>
                                        <p:strVal val="visible"/>
                                      </p:to>
                                    </p:set>
                                    <p:animEffect transition="in" filter="dissolve">
                                      <p:cBhvr>
                                        <p:cTn id="11" dur="500"/>
                                        <p:tgtEl>
                                          <p:spTgt spid="115721"/>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15723"/>
                                        </p:tgtEl>
                                        <p:attrNameLst>
                                          <p:attrName>style.visibility</p:attrName>
                                        </p:attrNameLst>
                                      </p:cBhvr>
                                      <p:to>
                                        <p:strVal val="visible"/>
                                      </p:to>
                                    </p:set>
                                    <p:animEffect transition="in" filter="wipe(left)">
                                      <p:cBhvr>
                                        <p:cTn id="15" dur="500"/>
                                        <p:tgtEl>
                                          <p:spTgt spid="115723"/>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115722"/>
                                        </p:tgtEl>
                                        <p:attrNameLst>
                                          <p:attrName>style.visibility</p:attrName>
                                        </p:attrNameLst>
                                      </p:cBhvr>
                                      <p:to>
                                        <p:strVal val="visible"/>
                                      </p:to>
                                    </p:set>
                                    <p:animEffect transition="in" filter="wipe(left)">
                                      <p:cBhvr>
                                        <p:cTn id="19" dur="500"/>
                                        <p:tgtEl>
                                          <p:spTgt spid="115722"/>
                                        </p:tgtEl>
                                      </p:cBhvr>
                                    </p:animEffect>
                                  </p:childTnLst>
                                </p:cTn>
                              </p:par>
                            </p:childTnLst>
                          </p:cTn>
                        </p:par>
                      </p:childTnLst>
                    </p:cTn>
                  </p:par>
                  <p:par>
                    <p:cTn id="20" fill="hold">
                      <p:stCondLst>
                        <p:cond delay="indefinite"/>
                      </p:stCondLst>
                      <p:childTnLst>
                        <p:par>
                          <p:cTn id="21" fill="hold">
                            <p:stCondLst>
                              <p:cond delay="0"/>
                            </p:stCondLst>
                            <p:childTnLst>
                              <p:par>
                                <p:cTn id="22" presetID="26" presetClass="entr" presetSubtype="0" fill="hold" grpId="0" nodeType="clickEffect">
                                  <p:stCondLst>
                                    <p:cond delay="0"/>
                                  </p:stCondLst>
                                  <p:childTnLst>
                                    <p:set>
                                      <p:cBhvr>
                                        <p:cTn id="23" dur="1" fill="hold">
                                          <p:stCondLst>
                                            <p:cond delay="0"/>
                                          </p:stCondLst>
                                        </p:cTn>
                                        <p:tgtEl>
                                          <p:spTgt spid="115719"/>
                                        </p:tgtEl>
                                        <p:attrNameLst>
                                          <p:attrName>style.visibility</p:attrName>
                                        </p:attrNameLst>
                                      </p:cBhvr>
                                      <p:to>
                                        <p:strVal val="visible"/>
                                      </p:to>
                                    </p:set>
                                    <p:animEffect transition="in" filter="wipe(down)">
                                      <p:cBhvr>
                                        <p:cTn id="24" dur="580">
                                          <p:stCondLst>
                                            <p:cond delay="0"/>
                                          </p:stCondLst>
                                        </p:cTn>
                                        <p:tgtEl>
                                          <p:spTgt spid="115719"/>
                                        </p:tgtEl>
                                      </p:cBhvr>
                                    </p:animEffect>
                                    <p:anim calcmode="lin" valueType="num">
                                      <p:cBhvr>
                                        <p:cTn id="25" dur="1822" tmFilter="0,0; 0.14,0.36; 0.43,0.73; 0.71,0.91; 1.0,1.0">
                                          <p:stCondLst>
                                            <p:cond delay="0"/>
                                          </p:stCondLst>
                                        </p:cTn>
                                        <p:tgtEl>
                                          <p:spTgt spid="115719"/>
                                        </p:tgtEl>
                                        <p:attrNameLst>
                                          <p:attrName>ppt_x</p:attrName>
                                        </p:attrNameLst>
                                      </p:cBhvr>
                                      <p:tavLst>
                                        <p:tav tm="0">
                                          <p:val>
                                            <p:strVal val="#ppt_x-0.25"/>
                                          </p:val>
                                        </p:tav>
                                        <p:tav tm="100000">
                                          <p:val>
                                            <p:strVal val="#ppt_x"/>
                                          </p:val>
                                        </p:tav>
                                      </p:tavLst>
                                    </p:anim>
                                    <p:anim calcmode="lin" valueType="num">
                                      <p:cBhvr>
                                        <p:cTn id="26" dur="664" tmFilter="0.0,0.0; 0.25,0.07; 0.50,0.2; 0.75,0.467; 1.0,1.0">
                                          <p:stCondLst>
                                            <p:cond delay="0"/>
                                          </p:stCondLst>
                                        </p:cTn>
                                        <p:tgtEl>
                                          <p:spTgt spid="115719"/>
                                        </p:tgtEl>
                                        <p:attrNameLst>
                                          <p:attrName>ppt_y</p:attrName>
                                        </p:attrNameLst>
                                      </p:cBhvr>
                                      <p:tavLst>
                                        <p:tav tm="0" fmla="#ppt_y-sin(pi*$)/3">
                                          <p:val>
                                            <p:fltVal val="0.5"/>
                                          </p:val>
                                        </p:tav>
                                        <p:tav tm="100000">
                                          <p:val>
                                            <p:fltVal val="1"/>
                                          </p:val>
                                        </p:tav>
                                      </p:tavLst>
                                    </p:anim>
                                    <p:anim calcmode="lin" valueType="num">
                                      <p:cBhvr>
                                        <p:cTn id="27" dur="664" tmFilter="0, 0; 0.125,0.2665; 0.25,0.4; 0.375,0.465; 0.5,0.5;  0.625,0.535; 0.75,0.6; 0.875,0.7335; 1,1">
                                          <p:stCondLst>
                                            <p:cond delay="664"/>
                                          </p:stCondLst>
                                        </p:cTn>
                                        <p:tgtEl>
                                          <p:spTgt spid="115719"/>
                                        </p:tgtEl>
                                        <p:attrNameLst>
                                          <p:attrName>ppt_y</p:attrName>
                                        </p:attrNameLst>
                                      </p:cBhvr>
                                      <p:tavLst>
                                        <p:tav tm="0" fmla="#ppt_y-sin(pi*$)/9">
                                          <p:val>
                                            <p:fltVal val="0"/>
                                          </p:val>
                                        </p:tav>
                                        <p:tav tm="100000">
                                          <p:val>
                                            <p:fltVal val="1"/>
                                          </p:val>
                                        </p:tav>
                                      </p:tavLst>
                                    </p:anim>
                                    <p:anim calcmode="lin" valueType="num">
                                      <p:cBhvr>
                                        <p:cTn id="28" dur="332" tmFilter="0, 0; 0.125,0.2665; 0.25,0.4; 0.375,0.465; 0.5,0.5;  0.625,0.535; 0.75,0.6; 0.875,0.7335; 1,1">
                                          <p:stCondLst>
                                            <p:cond delay="1324"/>
                                          </p:stCondLst>
                                        </p:cTn>
                                        <p:tgtEl>
                                          <p:spTgt spid="115719"/>
                                        </p:tgtEl>
                                        <p:attrNameLst>
                                          <p:attrName>ppt_y</p:attrName>
                                        </p:attrNameLst>
                                      </p:cBhvr>
                                      <p:tavLst>
                                        <p:tav tm="0" fmla="#ppt_y-sin(pi*$)/27">
                                          <p:val>
                                            <p:fltVal val="0"/>
                                          </p:val>
                                        </p:tav>
                                        <p:tav tm="100000">
                                          <p:val>
                                            <p:fltVal val="1"/>
                                          </p:val>
                                        </p:tav>
                                      </p:tavLst>
                                    </p:anim>
                                    <p:anim calcmode="lin" valueType="num">
                                      <p:cBhvr>
                                        <p:cTn id="29" dur="164" tmFilter="0, 0; 0.125,0.2665; 0.25,0.4; 0.375,0.465; 0.5,0.5;  0.625,0.535; 0.75,0.6; 0.875,0.7335; 1,1">
                                          <p:stCondLst>
                                            <p:cond delay="1656"/>
                                          </p:stCondLst>
                                        </p:cTn>
                                        <p:tgtEl>
                                          <p:spTgt spid="115719"/>
                                        </p:tgtEl>
                                        <p:attrNameLst>
                                          <p:attrName>ppt_y</p:attrName>
                                        </p:attrNameLst>
                                      </p:cBhvr>
                                      <p:tavLst>
                                        <p:tav tm="0" fmla="#ppt_y-sin(pi*$)/81">
                                          <p:val>
                                            <p:fltVal val="0"/>
                                          </p:val>
                                        </p:tav>
                                        <p:tav tm="100000">
                                          <p:val>
                                            <p:fltVal val="1"/>
                                          </p:val>
                                        </p:tav>
                                      </p:tavLst>
                                    </p:anim>
                                    <p:animScale>
                                      <p:cBhvr>
                                        <p:cTn id="30" dur="26">
                                          <p:stCondLst>
                                            <p:cond delay="650"/>
                                          </p:stCondLst>
                                        </p:cTn>
                                        <p:tgtEl>
                                          <p:spTgt spid="115719"/>
                                        </p:tgtEl>
                                      </p:cBhvr>
                                      <p:to x="100000" y="60000"/>
                                    </p:animScale>
                                    <p:animScale>
                                      <p:cBhvr>
                                        <p:cTn id="31" dur="166" decel="50000">
                                          <p:stCondLst>
                                            <p:cond delay="676"/>
                                          </p:stCondLst>
                                        </p:cTn>
                                        <p:tgtEl>
                                          <p:spTgt spid="115719"/>
                                        </p:tgtEl>
                                      </p:cBhvr>
                                      <p:to x="100000" y="100000"/>
                                    </p:animScale>
                                    <p:animScale>
                                      <p:cBhvr>
                                        <p:cTn id="32" dur="26">
                                          <p:stCondLst>
                                            <p:cond delay="1312"/>
                                          </p:stCondLst>
                                        </p:cTn>
                                        <p:tgtEl>
                                          <p:spTgt spid="115719"/>
                                        </p:tgtEl>
                                      </p:cBhvr>
                                      <p:to x="100000" y="80000"/>
                                    </p:animScale>
                                    <p:animScale>
                                      <p:cBhvr>
                                        <p:cTn id="33" dur="166" decel="50000">
                                          <p:stCondLst>
                                            <p:cond delay="1338"/>
                                          </p:stCondLst>
                                        </p:cTn>
                                        <p:tgtEl>
                                          <p:spTgt spid="115719"/>
                                        </p:tgtEl>
                                      </p:cBhvr>
                                      <p:to x="100000" y="100000"/>
                                    </p:animScale>
                                    <p:animScale>
                                      <p:cBhvr>
                                        <p:cTn id="34" dur="26">
                                          <p:stCondLst>
                                            <p:cond delay="1642"/>
                                          </p:stCondLst>
                                        </p:cTn>
                                        <p:tgtEl>
                                          <p:spTgt spid="115719"/>
                                        </p:tgtEl>
                                      </p:cBhvr>
                                      <p:to x="100000" y="90000"/>
                                    </p:animScale>
                                    <p:animScale>
                                      <p:cBhvr>
                                        <p:cTn id="35" dur="166" decel="50000">
                                          <p:stCondLst>
                                            <p:cond delay="1668"/>
                                          </p:stCondLst>
                                        </p:cTn>
                                        <p:tgtEl>
                                          <p:spTgt spid="115719"/>
                                        </p:tgtEl>
                                      </p:cBhvr>
                                      <p:to x="100000" y="100000"/>
                                    </p:animScale>
                                    <p:animScale>
                                      <p:cBhvr>
                                        <p:cTn id="36" dur="26">
                                          <p:stCondLst>
                                            <p:cond delay="1808"/>
                                          </p:stCondLst>
                                        </p:cTn>
                                        <p:tgtEl>
                                          <p:spTgt spid="115719"/>
                                        </p:tgtEl>
                                      </p:cBhvr>
                                      <p:to x="100000" y="95000"/>
                                    </p:animScale>
                                    <p:animScale>
                                      <p:cBhvr>
                                        <p:cTn id="37" dur="166" decel="50000">
                                          <p:stCondLst>
                                            <p:cond delay="1834"/>
                                          </p:stCondLst>
                                        </p:cTn>
                                        <p:tgtEl>
                                          <p:spTgt spid="115719"/>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5719" grpId="0" animBg="1"/>
      <p:bldP spid="115722" grpId="0" autoUpdateAnimBg="0"/>
      <p:bldP spid="115723" grpId="0"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r>
              <a:rPr lang="en-US"/>
              <a:t>Example 2</a:t>
            </a:r>
          </a:p>
        </p:txBody>
      </p:sp>
      <p:sp>
        <p:nvSpPr>
          <p:cNvPr id="6148" name="Text Box 4"/>
          <p:cNvSpPr txBox="1">
            <a:spLocks noChangeArrowheads="1"/>
          </p:cNvSpPr>
          <p:nvPr/>
        </p:nvSpPr>
        <p:spPr bwMode="auto">
          <a:xfrm>
            <a:off x="2628900" y="771525"/>
            <a:ext cx="5981700" cy="396875"/>
          </a:xfrm>
          <a:prstGeom prst="rect">
            <a:avLst/>
          </a:prstGeom>
          <a:noFill/>
          <a:ln w="9525">
            <a:noFill/>
            <a:miter lim="800000"/>
            <a:headEnd/>
            <a:tailEnd/>
          </a:ln>
          <a:effectLst/>
        </p:spPr>
        <p:txBody>
          <a:bodyPr>
            <a:spAutoFit/>
          </a:bodyPr>
          <a:lstStyle/>
          <a:p>
            <a:pPr>
              <a:spcBef>
                <a:spcPct val="50000"/>
              </a:spcBef>
            </a:pPr>
            <a:r>
              <a:rPr lang="en-US" sz="2000" b="1">
                <a:solidFill>
                  <a:srgbClr val="CD0000"/>
                </a:solidFill>
              </a:rPr>
              <a:t>Biased and Unbiased Samples</a:t>
            </a:r>
            <a:endParaRPr lang="en-US" sz="2000" b="1">
              <a:solidFill>
                <a:srgbClr val="EC1D24"/>
              </a:solidFill>
            </a:endParaRPr>
          </a:p>
        </p:txBody>
      </p:sp>
      <p:sp>
        <p:nvSpPr>
          <p:cNvPr id="6149" name="Rectangle 5"/>
          <p:cNvSpPr>
            <a:spLocks noChangeArrowheads="1"/>
          </p:cNvSpPr>
          <p:nvPr/>
        </p:nvSpPr>
        <p:spPr bwMode="auto">
          <a:xfrm>
            <a:off x="876300" y="1503363"/>
            <a:ext cx="7705725" cy="1990725"/>
          </a:xfrm>
          <a:prstGeom prst="rect">
            <a:avLst/>
          </a:prstGeom>
          <a:noFill/>
          <a:ln w="9525">
            <a:noFill/>
            <a:miter lim="800000"/>
            <a:headEnd/>
            <a:tailEnd/>
          </a:ln>
          <a:effectLst/>
        </p:spPr>
        <p:txBody>
          <a:bodyPr>
            <a:spAutoFit/>
          </a:bodyPr>
          <a:lstStyle/>
          <a:p>
            <a:pPr>
              <a:lnSpc>
                <a:spcPct val="90000"/>
              </a:lnSpc>
              <a:spcBef>
                <a:spcPct val="50000"/>
              </a:spcBef>
              <a:spcAft>
                <a:spcPct val="20000"/>
              </a:spcAft>
              <a:buClr>
                <a:srgbClr val="FFFFFF"/>
              </a:buClr>
            </a:pPr>
            <a:r>
              <a:rPr lang="en-US" sz="2400" b="1">
                <a:solidFill>
                  <a:srgbClr val="E01B22"/>
                </a:solidFill>
                <a:ea typeface="Times New Roman" pitchFamily="18" charset="0"/>
                <a:cs typeface="Arial" pitchFamily="34" charset="0"/>
              </a:rPr>
              <a:t>A. STUDENT COUNCIL</a:t>
            </a:r>
            <a:r>
              <a:rPr lang="en-US" sz="2400" b="1">
                <a:solidFill>
                  <a:srgbClr val="FFFFFF"/>
                </a:solidFill>
                <a:ea typeface="Times New Roman" pitchFamily="18" charset="0"/>
                <a:cs typeface="Arial" pitchFamily="34" charset="0"/>
              </a:rPr>
              <a:t>  </a:t>
            </a:r>
            <a:r>
              <a:rPr lang="en-US" sz="2400" b="1">
                <a:solidFill>
                  <a:srgbClr val="00539D"/>
                </a:solidFill>
                <a:ea typeface="Times New Roman" pitchFamily="18" charset="0"/>
                <a:cs typeface="Arial" pitchFamily="34" charset="0"/>
              </a:rPr>
              <a:t>The student council surveys the students in one classroom to decide the theme for the spring dance. </a:t>
            </a:r>
          </a:p>
          <a:p>
            <a:pPr>
              <a:lnSpc>
                <a:spcPct val="90000"/>
              </a:lnSpc>
              <a:spcBef>
                <a:spcPct val="50000"/>
              </a:spcBef>
              <a:spcAft>
                <a:spcPct val="20000"/>
              </a:spcAft>
              <a:buClr>
                <a:srgbClr val="FFFFFF"/>
              </a:buClr>
            </a:pPr>
            <a:r>
              <a:rPr lang="en-US" sz="2400" b="1">
                <a:solidFill>
                  <a:srgbClr val="00539D"/>
                </a:solidFill>
                <a:ea typeface="Times New Roman" pitchFamily="18" charset="0"/>
                <a:cs typeface="Arial" pitchFamily="34" charset="0"/>
              </a:rPr>
              <a:t>Identify the sample as </a:t>
            </a:r>
            <a:r>
              <a:rPr lang="en-US" sz="2400" b="1" i="1">
                <a:solidFill>
                  <a:srgbClr val="00539D"/>
                </a:solidFill>
                <a:ea typeface="Times New Roman" pitchFamily="18" charset="0"/>
                <a:cs typeface="Arial" pitchFamily="34" charset="0"/>
              </a:rPr>
              <a:t>biased</a:t>
            </a:r>
            <a:r>
              <a:rPr lang="en-US" sz="2400" b="1">
                <a:solidFill>
                  <a:srgbClr val="00539D"/>
                </a:solidFill>
                <a:ea typeface="Times New Roman" pitchFamily="18" charset="0"/>
                <a:cs typeface="Arial" pitchFamily="34" charset="0"/>
              </a:rPr>
              <a:t> or </a:t>
            </a:r>
            <a:r>
              <a:rPr lang="en-US" sz="2400" b="1" i="1">
                <a:solidFill>
                  <a:srgbClr val="00539D"/>
                </a:solidFill>
                <a:ea typeface="Times New Roman" pitchFamily="18" charset="0"/>
                <a:cs typeface="Arial" pitchFamily="34" charset="0"/>
              </a:rPr>
              <a:t>unbiased</a:t>
            </a:r>
            <a:r>
              <a:rPr lang="en-US" sz="2400" b="1">
                <a:solidFill>
                  <a:srgbClr val="00539D"/>
                </a:solidFill>
                <a:ea typeface="Times New Roman" pitchFamily="18" charset="0"/>
                <a:cs typeface="Arial" pitchFamily="34" charset="0"/>
              </a:rPr>
              <a:t>. Explain </a:t>
            </a:r>
            <a:br>
              <a:rPr lang="en-US" sz="2400" b="1">
                <a:solidFill>
                  <a:srgbClr val="00539D"/>
                </a:solidFill>
                <a:ea typeface="Times New Roman" pitchFamily="18" charset="0"/>
                <a:cs typeface="Arial" pitchFamily="34" charset="0"/>
              </a:rPr>
            </a:br>
            <a:r>
              <a:rPr lang="en-US" sz="2400" b="1">
                <a:solidFill>
                  <a:srgbClr val="00539D"/>
                </a:solidFill>
                <a:ea typeface="Times New Roman" pitchFamily="18" charset="0"/>
                <a:cs typeface="Arial" pitchFamily="34" charset="0"/>
              </a:rPr>
              <a:t>your reasoning.</a:t>
            </a:r>
            <a:endParaRPr lang="en-US" sz="2400" i="1">
              <a:solidFill>
                <a:srgbClr val="00539D"/>
              </a:solidFill>
              <a:ea typeface="Times New Roman" pitchFamily="18" charset="0"/>
              <a:cs typeface="Arial" pitchFamily="34" charset="0"/>
            </a:endParaRPr>
          </a:p>
        </p:txBody>
      </p:sp>
      <p:sp>
        <p:nvSpPr>
          <p:cNvPr id="6151" name="Rectangle 7"/>
          <p:cNvSpPr>
            <a:spLocks noChangeArrowheads="1"/>
          </p:cNvSpPr>
          <p:nvPr/>
        </p:nvSpPr>
        <p:spPr bwMode="auto">
          <a:xfrm>
            <a:off x="533400" y="4686300"/>
            <a:ext cx="8229600" cy="1077913"/>
          </a:xfrm>
          <a:prstGeom prst="rect">
            <a:avLst/>
          </a:prstGeom>
          <a:noFill/>
          <a:ln w="9525">
            <a:noFill/>
            <a:miter lim="800000"/>
            <a:headEnd/>
            <a:tailEnd/>
          </a:ln>
          <a:effectLst/>
        </p:spPr>
        <p:txBody>
          <a:bodyPr>
            <a:spAutoFit/>
          </a:bodyPr>
          <a:lstStyle/>
          <a:p>
            <a:pPr marL="1712913" indent="-1368425">
              <a:lnSpc>
                <a:spcPct val="90000"/>
              </a:lnSpc>
              <a:spcBef>
                <a:spcPct val="20000"/>
              </a:spcBef>
              <a:buClr>
                <a:srgbClr val="FFFFFF"/>
              </a:buClr>
              <a:tabLst>
                <a:tab pos="1943100" algn="l"/>
              </a:tabLst>
            </a:pPr>
            <a:r>
              <a:rPr lang="en-US" sz="2400" b="1">
                <a:solidFill>
                  <a:srgbClr val="00539D"/>
                </a:solidFill>
              </a:rPr>
              <a:t>Answer:</a:t>
            </a:r>
            <a:r>
              <a:rPr lang="en-US" sz="2400">
                <a:solidFill>
                  <a:srgbClr val="E01B22"/>
                </a:solidFill>
              </a:rPr>
              <a:t> 	The sample is biased because the participants are not randomly selected. The sample is selected in one classroom. </a:t>
            </a:r>
          </a:p>
        </p:txBody>
      </p:sp>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149">
                                            <p:txEl>
                                              <p:pRg st="0" end="0"/>
                                            </p:txEl>
                                          </p:spTgt>
                                        </p:tgtEl>
                                        <p:attrNameLst>
                                          <p:attrName>style.visibility</p:attrName>
                                        </p:attrNameLst>
                                      </p:cBhvr>
                                      <p:to>
                                        <p:strVal val="visible"/>
                                      </p:to>
                                    </p:set>
                                    <p:animEffect transition="in" filter="wipe(left)">
                                      <p:cBhvr>
                                        <p:cTn id="7" dur="500"/>
                                        <p:tgtEl>
                                          <p:spTgt spid="6149">
                                            <p:txEl>
                                              <p:pRg st="0" end="0"/>
                                            </p:txEl>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6149">
                                            <p:txEl>
                                              <p:pRg st="1" end="1"/>
                                            </p:txEl>
                                          </p:spTgt>
                                        </p:tgtEl>
                                        <p:attrNameLst>
                                          <p:attrName>style.visibility</p:attrName>
                                        </p:attrNameLst>
                                      </p:cBhvr>
                                      <p:to>
                                        <p:strVal val="visible"/>
                                      </p:to>
                                    </p:set>
                                    <p:animEffect transition="in" filter="wipe(left)">
                                      <p:cBhvr>
                                        <p:cTn id="11" dur="500"/>
                                        <p:tgtEl>
                                          <p:spTgt spid="6149">
                                            <p:txEl>
                                              <p:pRg st="1" end="1"/>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6151">
                                            <p:txEl>
                                              <p:pRg st="0" end="0"/>
                                            </p:txEl>
                                          </p:spTgt>
                                        </p:tgtEl>
                                        <p:attrNameLst>
                                          <p:attrName>style.visibility</p:attrName>
                                        </p:attrNameLst>
                                      </p:cBhvr>
                                      <p:to>
                                        <p:strVal val="visible"/>
                                      </p:to>
                                    </p:set>
                                    <p:animEffect transition="in" filter="wipe(left)">
                                      <p:cBhvr>
                                        <p:cTn id="16" dur="500"/>
                                        <p:tgtEl>
                                          <p:spTgt spid="615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9" grpId="0" build="p" autoUpdateAnimBg="0" advAuto="0"/>
      <p:bldP spid="6151" grpId="0" build="p"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r>
              <a:rPr lang="en-US"/>
              <a:t>Example 2</a:t>
            </a:r>
          </a:p>
        </p:txBody>
      </p:sp>
      <p:sp>
        <p:nvSpPr>
          <p:cNvPr id="7173" name="Rectangle 5"/>
          <p:cNvSpPr>
            <a:spLocks noChangeArrowheads="1"/>
          </p:cNvSpPr>
          <p:nvPr/>
        </p:nvSpPr>
        <p:spPr bwMode="auto">
          <a:xfrm>
            <a:off x="876300" y="1503363"/>
            <a:ext cx="7705725" cy="1990725"/>
          </a:xfrm>
          <a:prstGeom prst="rect">
            <a:avLst/>
          </a:prstGeom>
          <a:noFill/>
          <a:ln w="9525">
            <a:noFill/>
            <a:miter lim="800000"/>
            <a:headEnd/>
            <a:tailEnd/>
          </a:ln>
          <a:effectLst/>
        </p:spPr>
        <p:txBody>
          <a:bodyPr>
            <a:spAutoFit/>
          </a:bodyPr>
          <a:lstStyle/>
          <a:p>
            <a:pPr>
              <a:lnSpc>
                <a:spcPct val="90000"/>
              </a:lnSpc>
              <a:spcBef>
                <a:spcPct val="50000"/>
              </a:spcBef>
              <a:spcAft>
                <a:spcPct val="20000"/>
              </a:spcAft>
              <a:buClr>
                <a:srgbClr val="FFFFFF"/>
              </a:buClr>
            </a:pPr>
            <a:r>
              <a:rPr lang="en-US" sz="2400" b="1">
                <a:solidFill>
                  <a:srgbClr val="E01B22"/>
                </a:solidFill>
                <a:ea typeface="Times New Roman" pitchFamily="18" charset="0"/>
                <a:cs typeface="Arial" pitchFamily="34" charset="0"/>
              </a:rPr>
              <a:t>B.</a:t>
            </a:r>
            <a:r>
              <a:rPr lang="en-US" sz="2400">
                <a:solidFill>
                  <a:srgbClr val="000000"/>
                </a:solidFill>
                <a:ea typeface="Times New Roman" pitchFamily="18" charset="0"/>
                <a:cs typeface="Arial" pitchFamily="34" charset="0"/>
              </a:rPr>
              <a:t> </a:t>
            </a:r>
            <a:r>
              <a:rPr lang="en-US" sz="2400" b="1">
                <a:solidFill>
                  <a:srgbClr val="E01B22"/>
                </a:solidFill>
                <a:ea typeface="Times New Roman" pitchFamily="18" charset="0"/>
                <a:cs typeface="Arial" pitchFamily="34" charset="0"/>
              </a:rPr>
              <a:t>SCHOOL</a:t>
            </a:r>
            <a:r>
              <a:rPr lang="en-US" sz="2400" b="1">
                <a:solidFill>
                  <a:srgbClr val="FFFFFF"/>
                </a:solidFill>
                <a:ea typeface="Times New Roman" pitchFamily="18" charset="0"/>
                <a:cs typeface="Arial" pitchFamily="34" charset="0"/>
              </a:rPr>
              <a:t>  </a:t>
            </a:r>
            <a:r>
              <a:rPr lang="en-US" sz="2400" b="1">
                <a:solidFill>
                  <a:srgbClr val="00539D"/>
                </a:solidFill>
                <a:ea typeface="Times New Roman" pitchFamily="18" charset="0"/>
                <a:cs typeface="Arial" pitchFamily="34" charset="0"/>
              </a:rPr>
              <a:t>The Parent Association surveys the parents of every fifth student on the school roster to decide whether to hold a fundraiser.</a:t>
            </a:r>
          </a:p>
          <a:p>
            <a:pPr>
              <a:lnSpc>
                <a:spcPct val="90000"/>
              </a:lnSpc>
              <a:spcBef>
                <a:spcPct val="50000"/>
              </a:spcBef>
              <a:spcAft>
                <a:spcPct val="20000"/>
              </a:spcAft>
              <a:buClr>
                <a:srgbClr val="FFFFFF"/>
              </a:buClr>
            </a:pPr>
            <a:r>
              <a:rPr lang="en-US" sz="2400" b="1">
                <a:solidFill>
                  <a:srgbClr val="00539D"/>
                </a:solidFill>
                <a:ea typeface="Times New Roman" pitchFamily="18" charset="0"/>
                <a:cs typeface="Arial" pitchFamily="34" charset="0"/>
              </a:rPr>
              <a:t>Identify the sample as </a:t>
            </a:r>
            <a:r>
              <a:rPr lang="en-US" sz="2400" b="1" i="1">
                <a:solidFill>
                  <a:srgbClr val="00539D"/>
                </a:solidFill>
                <a:ea typeface="Times New Roman" pitchFamily="18" charset="0"/>
                <a:cs typeface="Arial" pitchFamily="34" charset="0"/>
              </a:rPr>
              <a:t>biased</a:t>
            </a:r>
            <a:r>
              <a:rPr lang="en-US" sz="2400" b="1">
                <a:solidFill>
                  <a:srgbClr val="00539D"/>
                </a:solidFill>
                <a:ea typeface="Times New Roman" pitchFamily="18" charset="0"/>
                <a:cs typeface="Arial" pitchFamily="34" charset="0"/>
              </a:rPr>
              <a:t> or </a:t>
            </a:r>
            <a:r>
              <a:rPr lang="en-US" sz="2400" b="1" i="1">
                <a:solidFill>
                  <a:srgbClr val="00539D"/>
                </a:solidFill>
                <a:ea typeface="Times New Roman" pitchFamily="18" charset="0"/>
                <a:cs typeface="Arial" pitchFamily="34" charset="0"/>
              </a:rPr>
              <a:t>unbiased</a:t>
            </a:r>
            <a:r>
              <a:rPr lang="en-US" sz="2400" b="1">
                <a:solidFill>
                  <a:srgbClr val="00539D"/>
                </a:solidFill>
                <a:ea typeface="Times New Roman" pitchFamily="18" charset="0"/>
                <a:cs typeface="Arial" pitchFamily="34" charset="0"/>
              </a:rPr>
              <a:t>. </a:t>
            </a:r>
            <a:br>
              <a:rPr lang="en-US" sz="2400" b="1">
                <a:solidFill>
                  <a:srgbClr val="00539D"/>
                </a:solidFill>
                <a:ea typeface="Times New Roman" pitchFamily="18" charset="0"/>
                <a:cs typeface="Arial" pitchFamily="34" charset="0"/>
              </a:rPr>
            </a:br>
            <a:r>
              <a:rPr lang="en-US" sz="2400" b="1">
                <a:solidFill>
                  <a:srgbClr val="00539D"/>
                </a:solidFill>
                <a:ea typeface="Times New Roman" pitchFamily="18" charset="0"/>
                <a:cs typeface="Arial" pitchFamily="34" charset="0"/>
              </a:rPr>
              <a:t>Explain your reasoning.</a:t>
            </a:r>
          </a:p>
        </p:txBody>
      </p:sp>
      <p:sp>
        <p:nvSpPr>
          <p:cNvPr id="7175" name="Rectangle 7"/>
          <p:cNvSpPr>
            <a:spLocks noChangeArrowheads="1"/>
          </p:cNvSpPr>
          <p:nvPr/>
        </p:nvSpPr>
        <p:spPr bwMode="auto">
          <a:xfrm>
            <a:off x="533400" y="4913313"/>
            <a:ext cx="8229600" cy="749300"/>
          </a:xfrm>
          <a:prstGeom prst="rect">
            <a:avLst/>
          </a:prstGeom>
          <a:noFill/>
          <a:ln w="9525">
            <a:noFill/>
            <a:miter lim="800000"/>
            <a:headEnd/>
            <a:tailEnd/>
          </a:ln>
          <a:effectLst/>
        </p:spPr>
        <p:txBody>
          <a:bodyPr>
            <a:spAutoFit/>
          </a:bodyPr>
          <a:lstStyle/>
          <a:p>
            <a:pPr marL="1712913" indent="-1368425">
              <a:lnSpc>
                <a:spcPct val="90000"/>
              </a:lnSpc>
              <a:spcBef>
                <a:spcPct val="20000"/>
              </a:spcBef>
              <a:buClr>
                <a:srgbClr val="FFFFFF"/>
              </a:buClr>
              <a:tabLst>
                <a:tab pos="1943100" algn="l"/>
              </a:tabLst>
            </a:pPr>
            <a:r>
              <a:rPr lang="en-US" sz="2400" b="1">
                <a:solidFill>
                  <a:srgbClr val="00539D"/>
                </a:solidFill>
              </a:rPr>
              <a:t>Answer:</a:t>
            </a:r>
            <a:r>
              <a:rPr lang="en-US" sz="2400">
                <a:solidFill>
                  <a:srgbClr val="E01B22"/>
                </a:solidFill>
              </a:rPr>
              <a:t> 	Unbiased; the parents are picked randomly, and all have an equal chance of being picked.</a:t>
            </a:r>
          </a:p>
        </p:txBody>
      </p:sp>
      <p:sp>
        <p:nvSpPr>
          <p:cNvPr id="7176" name="Text Box 8"/>
          <p:cNvSpPr txBox="1">
            <a:spLocks noChangeArrowheads="1"/>
          </p:cNvSpPr>
          <p:nvPr/>
        </p:nvSpPr>
        <p:spPr bwMode="auto">
          <a:xfrm>
            <a:off x="2628900" y="771525"/>
            <a:ext cx="5981700" cy="396875"/>
          </a:xfrm>
          <a:prstGeom prst="rect">
            <a:avLst/>
          </a:prstGeom>
          <a:noFill/>
          <a:ln w="9525">
            <a:noFill/>
            <a:miter lim="800000"/>
            <a:headEnd/>
            <a:tailEnd/>
          </a:ln>
          <a:effectLst/>
        </p:spPr>
        <p:txBody>
          <a:bodyPr>
            <a:spAutoFit/>
          </a:bodyPr>
          <a:lstStyle/>
          <a:p>
            <a:pPr>
              <a:spcBef>
                <a:spcPct val="50000"/>
              </a:spcBef>
            </a:pPr>
            <a:r>
              <a:rPr lang="en-US" sz="2000" b="1">
                <a:solidFill>
                  <a:srgbClr val="CD0000"/>
                </a:solidFill>
              </a:rPr>
              <a:t>Biased and Unbiased Samples</a:t>
            </a:r>
            <a:endParaRPr lang="en-US" sz="2000" b="1">
              <a:solidFill>
                <a:srgbClr val="EC1D24"/>
              </a:solidFill>
            </a:endParaRPr>
          </a:p>
        </p:txBody>
      </p:sp>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173">
                                            <p:txEl>
                                              <p:pRg st="0" end="0"/>
                                            </p:txEl>
                                          </p:spTgt>
                                        </p:tgtEl>
                                        <p:attrNameLst>
                                          <p:attrName>style.visibility</p:attrName>
                                        </p:attrNameLst>
                                      </p:cBhvr>
                                      <p:to>
                                        <p:strVal val="visible"/>
                                      </p:to>
                                    </p:set>
                                    <p:animEffect transition="in" filter="wipe(left)">
                                      <p:cBhvr>
                                        <p:cTn id="7" dur="500"/>
                                        <p:tgtEl>
                                          <p:spTgt spid="7173">
                                            <p:txEl>
                                              <p:pRg st="0" end="0"/>
                                            </p:txEl>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7173">
                                            <p:txEl>
                                              <p:pRg st="1" end="1"/>
                                            </p:txEl>
                                          </p:spTgt>
                                        </p:tgtEl>
                                        <p:attrNameLst>
                                          <p:attrName>style.visibility</p:attrName>
                                        </p:attrNameLst>
                                      </p:cBhvr>
                                      <p:to>
                                        <p:strVal val="visible"/>
                                      </p:to>
                                    </p:set>
                                    <p:animEffect transition="in" filter="wipe(left)">
                                      <p:cBhvr>
                                        <p:cTn id="11" dur="500"/>
                                        <p:tgtEl>
                                          <p:spTgt spid="7173">
                                            <p:txEl>
                                              <p:pRg st="1" end="1"/>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7175">
                                            <p:txEl>
                                              <p:pRg st="0" end="0"/>
                                            </p:txEl>
                                          </p:spTgt>
                                        </p:tgtEl>
                                        <p:attrNameLst>
                                          <p:attrName>style.visibility</p:attrName>
                                        </p:attrNameLst>
                                      </p:cBhvr>
                                      <p:to>
                                        <p:strVal val="visible"/>
                                      </p:to>
                                    </p:set>
                                    <p:animEffect transition="in" filter="wipe(left)">
                                      <p:cBhvr>
                                        <p:cTn id="16" dur="500"/>
                                        <p:tgtEl>
                                          <p:spTgt spid="717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3" grpId="0" build="p" autoUpdateAnimBg="0" advAuto="0"/>
      <p:bldP spid="7175" grpId="0" build="p"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1" name="TPQuestion"/>
          <p:cNvSpPr>
            <a:spLocks noGrp="1" noChangeArrowheads="1"/>
          </p:cNvSpPr>
          <p:nvPr>
            <p:ph type="title"/>
          </p:nvPr>
        </p:nvSpPr>
        <p:spPr/>
        <p:txBody>
          <a:bodyPr/>
          <a:lstStyle/>
          <a:p>
            <a:r>
              <a:rPr lang="en-US"/>
              <a:t>Example 2</a:t>
            </a:r>
          </a:p>
        </p:txBody>
      </p:sp>
      <p:sp>
        <p:nvSpPr>
          <p:cNvPr id="114695" name="Oval 7"/>
          <p:cNvSpPr>
            <a:spLocks noChangeArrowheads="1"/>
          </p:cNvSpPr>
          <p:nvPr/>
        </p:nvSpPr>
        <p:spPr bwMode="auto">
          <a:xfrm>
            <a:off x="876300" y="3594100"/>
            <a:ext cx="457200" cy="457200"/>
          </a:xfrm>
          <a:prstGeom prst="ellipse">
            <a:avLst/>
          </a:prstGeom>
          <a:noFill/>
          <a:ln w="57150">
            <a:solidFill>
              <a:srgbClr val="EC1D24"/>
            </a:solidFill>
            <a:round/>
            <a:headEnd/>
            <a:tailEnd/>
          </a:ln>
          <a:effectLst/>
        </p:spPr>
        <p:txBody>
          <a:bodyPr wrap="none" anchor="ctr"/>
          <a:lstStyle/>
          <a:p>
            <a:pPr algn="ctr"/>
            <a:endParaRPr lang="en-US"/>
          </a:p>
        </p:txBody>
      </p:sp>
      <p:pic>
        <p:nvPicPr>
          <p:cNvPr id="114696" name="Picture 8" descr="Check Progress"/>
          <p:cNvPicPr>
            <a:picLocks noChangeAspect="1" noChangeArrowheads="1"/>
          </p:cNvPicPr>
          <p:nvPr/>
        </p:nvPicPr>
        <p:blipFill>
          <a:blip r:embed="rId4" cstate="print"/>
          <a:srcRect/>
          <a:stretch>
            <a:fillRect/>
          </a:stretch>
        </p:blipFill>
        <p:spPr bwMode="auto">
          <a:xfrm>
            <a:off x="2716213" y="712788"/>
            <a:ext cx="2846387" cy="511175"/>
          </a:xfrm>
          <a:prstGeom prst="rect">
            <a:avLst/>
          </a:prstGeom>
          <a:noFill/>
        </p:spPr>
      </p:pic>
      <p:pic>
        <p:nvPicPr>
          <p:cNvPr id="114697" name="Picture 9" descr="CheckPointICON"/>
          <p:cNvPicPr>
            <a:picLocks noChangeAspect="1" noChangeArrowheads="1"/>
          </p:cNvPicPr>
          <p:nvPr/>
        </p:nvPicPr>
        <p:blipFill>
          <a:blip r:embed="rId5" cstate="print"/>
          <a:srcRect/>
          <a:stretch>
            <a:fillRect/>
          </a:stretch>
        </p:blipFill>
        <p:spPr bwMode="auto">
          <a:xfrm>
            <a:off x="7467600" y="747713"/>
            <a:ext cx="1222375" cy="376237"/>
          </a:xfrm>
          <a:prstGeom prst="rect">
            <a:avLst/>
          </a:prstGeom>
          <a:noFill/>
        </p:spPr>
      </p:pic>
      <p:sp>
        <p:nvSpPr>
          <p:cNvPr id="114698" name="TPAnswers"/>
          <p:cNvSpPr>
            <a:spLocks noChangeArrowheads="1"/>
          </p:cNvSpPr>
          <p:nvPr>
            <p:custDataLst>
              <p:tags r:id="rId2"/>
            </p:custDataLst>
          </p:nvPr>
        </p:nvSpPr>
        <p:spPr bwMode="auto">
          <a:xfrm>
            <a:off x="914400" y="2743200"/>
            <a:ext cx="7772400" cy="3659188"/>
          </a:xfrm>
          <a:prstGeom prst="rect">
            <a:avLst/>
          </a:prstGeom>
          <a:noFill/>
          <a:ln w="9525">
            <a:noFill/>
            <a:miter lim="800000"/>
            <a:headEnd/>
            <a:tailEnd/>
          </a:ln>
          <a:effectLst/>
        </p:spPr>
        <p:txBody>
          <a:bodyPr>
            <a:spAutoFit/>
          </a:bodyPr>
          <a:lstStyle/>
          <a:p>
            <a:pPr marL="533400" indent="-533400">
              <a:lnSpc>
                <a:spcPct val="90000"/>
              </a:lnSpc>
              <a:spcBef>
                <a:spcPct val="60000"/>
              </a:spcBef>
              <a:spcAft>
                <a:spcPct val="60000"/>
              </a:spcAft>
              <a:buClr>
                <a:srgbClr val="00539D"/>
              </a:buClr>
            </a:pPr>
            <a:r>
              <a:rPr lang="pt-BR" sz="2000" b="1">
                <a:solidFill>
                  <a:srgbClr val="00539D"/>
                </a:solidFill>
                <a:sym typeface="Symbol" pitchFamily="18" charset="2"/>
              </a:rPr>
              <a:t>A.</a:t>
            </a:r>
            <a:r>
              <a:rPr lang="pt-BR" sz="2000" b="1">
                <a:sym typeface="Symbol" pitchFamily="18" charset="2"/>
              </a:rPr>
              <a:t>	</a:t>
            </a:r>
            <a:r>
              <a:rPr lang="en-US" sz="2000" b="1">
                <a:sym typeface="Symbol" pitchFamily="18" charset="2"/>
              </a:rPr>
              <a:t>The sample is unbiased because it represents the population.</a:t>
            </a:r>
          </a:p>
          <a:p>
            <a:pPr marL="533400" indent="-533400">
              <a:lnSpc>
                <a:spcPct val="90000"/>
              </a:lnSpc>
              <a:spcBef>
                <a:spcPct val="60000"/>
              </a:spcBef>
              <a:spcAft>
                <a:spcPct val="60000"/>
              </a:spcAft>
              <a:buClr>
                <a:srgbClr val="00539D"/>
              </a:buClr>
            </a:pPr>
            <a:r>
              <a:rPr lang="pt-BR" sz="2000" b="1">
                <a:solidFill>
                  <a:srgbClr val="00539D"/>
                </a:solidFill>
                <a:sym typeface="Symbol" pitchFamily="18" charset="2"/>
              </a:rPr>
              <a:t>B.</a:t>
            </a:r>
            <a:r>
              <a:rPr lang="pt-BR" sz="2000" b="1">
                <a:sym typeface="Symbol" pitchFamily="18" charset="2"/>
              </a:rPr>
              <a:t>	</a:t>
            </a:r>
            <a:r>
              <a:rPr lang="en-US" sz="2000" b="1">
                <a:sym typeface="Symbol" pitchFamily="18" charset="2"/>
              </a:rPr>
              <a:t>Biased: everyone in the sample is related to one of the employees of the company and underrepresenting the population.</a:t>
            </a:r>
            <a:endParaRPr lang="pt-BR" sz="2000" b="1">
              <a:sym typeface="Symbol" pitchFamily="18" charset="2"/>
            </a:endParaRPr>
          </a:p>
          <a:p>
            <a:pPr marL="533400" indent="-533400">
              <a:lnSpc>
                <a:spcPct val="90000"/>
              </a:lnSpc>
              <a:spcBef>
                <a:spcPct val="60000"/>
              </a:spcBef>
              <a:spcAft>
                <a:spcPct val="60000"/>
              </a:spcAft>
              <a:buClr>
                <a:srgbClr val="00539D"/>
              </a:buClr>
            </a:pPr>
            <a:r>
              <a:rPr lang="pt-BR" sz="2000" b="1">
                <a:solidFill>
                  <a:srgbClr val="00539D"/>
                </a:solidFill>
                <a:sym typeface="Symbol" pitchFamily="18" charset="2"/>
              </a:rPr>
              <a:t>C.</a:t>
            </a:r>
            <a:r>
              <a:rPr lang="pt-BR" sz="2000" b="1">
                <a:sym typeface="Symbol" pitchFamily="18" charset="2"/>
              </a:rPr>
              <a:t>	</a:t>
            </a:r>
            <a:r>
              <a:rPr lang="en-US" sz="2000" b="1">
                <a:sym typeface="Symbol" pitchFamily="18" charset="2"/>
              </a:rPr>
              <a:t>The sample is biased because the company is using children to test the product.</a:t>
            </a:r>
          </a:p>
          <a:p>
            <a:pPr marL="533400" indent="-533400">
              <a:lnSpc>
                <a:spcPct val="90000"/>
              </a:lnSpc>
              <a:spcBef>
                <a:spcPct val="60000"/>
              </a:spcBef>
              <a:spcAft>
                <a:spcPct val="60000"/>
              </a:spcAft>
              <a:buClr>
                <a:srgbClr val="00539D"/>
              </a:buClr>
            </a:pPr>
            <a:r>
              <a:rPr lang="pt-BR" sz="2000" b="1">
                <a:solidFill>
                  <a:srgbClr val="00539D"/>
                </a:solidFill>
                <a:sym typeface="Symbol" pitchFamily="18" charset="2"/>
              </a:rPr>
              <a:t>D.</a:t>
            </a:r>
            <a:r>
              <a:rPr lang="pt-BR" sz="2000" b="1">
                <a:sym typeface="Symbol" pitchFamily="18" charset="2"/>
              </a:rPr>
              <a:t>	</a:t>
            </a:r>
            <a:r>
              <a:rPr lang="en-US" sz="2000" b="1">
                <a:sym typeface="Symbol" pitchFamily="18" charset="2"/>
              </a:rPr>
              <a:t>The sample is unbiased because it underrepresents the population. </a:t>
            </a:r>
            <a:endParaRPr lang="pt-BR" sz="2000" b="1">
              <a:sym typeface="Symbol" pitchFamily="18" charset="2"/>
            </a:endParaRPr>
          </a:p>
        </p:txBody>
      </p:sp>
      <p:sp>
        <p:nvSpPr>
          <p:cNvPr id="114699" name="TPQuestion"/>
          <p:cNvSpPr>
            <a:spLocks noChangeArrowheads="1"/>
          </p:cNvSpPr>
          <p:nvPr/>
        </p:nvSpPr>
        <p:spPr bwMode="auto">
          <a:xfrm>
            <a:off x="533400" y="1504950"/>
            <a:ext cx="8382000" cy="1190625"/>
          </a:xfrm>
          <a:prstGeom prst="rect">
            <a:avLst/>
          </a:prstGeom>
          <a:noFill/>
          <a:ln w="9525">
            <a:noFill/>
            <a:miter lim="800000"/>
            <a:headEnd/>
            <a:tailEnd/>
          </a:ln>
          <a:effectLst/>
        </p:spPr>
        <p:txBody>
          <a:bodyPr>
            <a:spAutoFit/>
          </a:bodyPr>
          <a:lstStyle/>
          <a:p>
            <a:pPr marL="342900">
              <a:lnSpc>
                <a:spcPct val="90000"/>
              </a:lnSpc>
              <a:tabLst>
                <a:tab pos="800100" algn="l"/>
              </a:tabLst>
            </a:pPr>
            <a:r>
              <a:rPr lang="en-US" sz="2000" b="1">
                <a:solidFill>
                  <a:srgbClr val="E01B22"/>
                </a:solidFill>
              </a:rPr>
              <a:t>ELECTRONICS  </a:t>
            </a:r>
            <a:r>
              <a:rPr lang="en-US" sz="2000" b="1">
                <a:solidFill>
                  <a:srgbClr val="00539D"/>
                </a:solidFill>
              </a:rPr>
              <a:t>An electronics company uses a randomly selected group its employees’ children to test a new product. Identify the sample as </a:t>
            </a:r>
            <a:r>
              <a:rPr lang="en-US" sz="2000" b="1" i="1">
                <a:solidFill>
                  <a:srgbClr val="00539D"/>
                </a:solidFill>
              </a:rPr>
              <a:t>biased</a:t>
            </a:r>
            <a:r>
              <a:rPr lang="en-US" sz="2000" b="1">
                <a:solidFill>
                  <a:srgbClr val="00539D"/>
                </a:solidFill>
              </a:rPr>
              <a:t> or </a:t>
            </a:r>
            <a:r>
              <a:rPr lang="en-US" sz="2000" b="1" i="1">
                <a:solidFill>
                  <a:srgbClr val="00539D"/>
                </a:solidFill>
              </a:rPr>
              <a:t>unbiased</a:t>
            </a:r>
            <a:r>
              <a:rPr lang="en-US" sz="2000" b="1">
                <a:solidFill>
                  <a:srgbClr val="00539D"/>
                </a:solidFill>
              </a:rPr>
              <a:t>. Explain your reasoning. </a:t>
            </a: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14696"/>
                                        </p:tgtEl>
                                        <p:attrNameLst>
                                          <p:attrName>style.visibility</p:attrName>
                                        </p:attrNameLst>
                                      </p:cBhvr>
                                      <p:to>
                                        <p:strVal val="visible"/>
                                      </p:to>
                                    </p:set>
                                    <p:animEffect transition="in" filter="wipe(left)">
                                      <p:cBhvr>
                                        <p:cTn id="7" dur="500"/>
                                        <p:tgtEl>
                                          <p:spTgt spid="114696"/>
                                        </p:tgtEl>
                                      </p:cBhvr>
                                    </p:animEffect>
                                  </p:childTnLst>
                                </p:cTn>
                              </p:par>
                            </p:childTnLst>
                          </p:cTn>
                        </p:par>
                        <p:par>
                          <p:cTn id="8" fill="hold">
                            <p:stCondLst>
                              <p:cond delay="500"/>
                            </p:stCondLst>
                            <p:childTnLst>
                              <p:par>
                                <p:cTn id="9" presetID="9" presetClass="entr" presetSubtype="0" fill="hold" nodeType="afterEffect">
                                  <p:stCondLst>
                                    <p:cond delay="0"/>
                                  </p:stCondLst>
                                  <p:childTnLst>
                                    <p:set>
                                      <p:cBhvr>
                                        <p:cTn id="10" dur="1" fill="hold">
                                          <p:stCondLst>
                                            <p:cond delay="0"/>
                                          </p:stCondLst>
                                        </p:cTn>
                                        <p:tgtEl>
                                          <p:spTgt spid="114697"/>
                                        </p:tgtEl>
                                        <p:attrNameLst>
                                          <p:attrName>style.visibility</p:attrName>
                                        </p:attrNameLst>
                                      </p:cBhvr>
                                      <p:to>
                                        <p:strVal val="visible"/>
                                      </p:to>
                                    </p:set>
                                    <p:animEffect transition="in" filter="dissolve">
                                      <p:cBhvr>
                                        <p:cTn id="11" dur="500"/>
                                        <p:tgtEl>
                                          <p:spTgt spid="114697"/>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14699">
                                            <p:txEl>
                                              <p:pRg st="0" end="0"/>
                                            </p:txEl>
                                          </p:spTgt>
                                        </p:tgtEl>
                                        <p:attrNameLst>
                                          <p:attrName>style.visibility</p:attrName>
                                        </p:attrNameLst>
                                      </p:cBhvr>
                                      <p:to>
                                        <p:strVal val="visible"/>
                                      </p:to>
                                    </p:set>
                                    <p:animEffect transition="in" filter="wipe(left)">
                                      <p:cBhvr>
                                        <p:cTn id="15" dur="500"/>
                                        <p:tgtEl>
                                          <p:spTgt spid="114699">
                                            <p:txEl>
                                              <p:pRg st="0" end="0"/>
                                            </p:txEl>
                                          </p:spTgt>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114698"/>
                                        </p:tgtEl>
                                        <p:attrNameLst>
                                          <p:attrName>style.visibility</p:attrName>
                                        </p:attrNameLst>
                                      </p:cBhvr>
                                      <p:to>
                                        <p:strVal val="visible"/>
                                      </p:to>
                                    </p:set>
                                    <p:animEffect transition="in" filter="wipe(left)">
                                      <p:cBhvr>
                                        <p:cTn id="19" dur="500"/>
                                        <p:tgtEl>
                                          <p:spTgt spid="114698"/>
                                        </p:tgtEl>
                                      </p:cBhvr>
                                    </p:animEffect>
                                  </p:childTnLst>
                                </p:cTn>
                              </p:par>
                            </p:childTnLst>
                          </p:cTn>
                        </p:par>
                      </p:childTnLst>
                    </p:cTn>
                  </p:par>
                  <p:par>
                    <p:cTn id="20" fill="hold">
                      <p:stCondLst>
                        <p:cond delay="indefinite"/>
                      </p:stCondLst>
                      <p:childTnLst>
                        <p:par>
                          <p:cTn id="21" fill="hold">
                            <p:stCondLst>
                              <p:cond delay="0"/>
                            </p:stCondLst>
                            <p:childTnLst>
                              <p:par>
                                <p:cTn id="22" presetID="26" presetClass="entr" presetSubtype="0" fill="hold" grpId="0" nodeType="clickEffect">
                                  <p:stCondLst>
                                    <p:cond delay="0"/>
                                  </p:stCondLst>
                                  <p:childTnLst>
                                    <p:set>
                                      <p:cBhvr>
                                        <p:cTn id="23" dur="1" fill="hold">
                                          <p:stCondLst>
                                            <p:cond delay="0"/>
                                          </p:stCondLst>
                                        </p:cTn>
                                        <p:tgtEl>
                                          <p:spTgt spid="114695"/>
                                        </p:tgtEl>
                                        <p:attrNameLst>
                                          <p:attrName>style.visibility</p:attrName>
                                        </p:attrNameLst>
                                      </p:cBhvr>
                                      <p:to>
                                        <p:strVal val="visible"/>
                                      </p:to>
                                    </p:set>
                                    <p:animEffect transition="in" filter="wipe(down)">
                                      <p:cBhvr>
                                        <p:cTn id="24" dur="580">
                                          <p:stCondLst>
                                            <p:cond delay="0"/>
                                          </p:stCondLst>
                                        </p:cTn>
                                        <p:tgtEl>
                                          <p:spTgt spid="114695"/>
                                        </p:tgtEl>
                                      </p:cBhvr>
                                    </p:animEffect>
                                    <p:anim calcmode="lin" valueType="num">
                                      <p:cBhvr>
                                        <p:cTn id="25" dur="1822" tmFilter="0,0; 0.14,0.36; 0.43,0.73; 0.71,0.91; 1.0,1.0">
                                          <p:stCondLst>
                                            <p:cond delay="0"/>
                                          </p:stCondLst>
                                        </p:cTn>
                                        <p:tgtEl>
                                          <p:spTgt spid="114695"/>
                                        </p:tgtEl>
                                        <p:attrNameLst>
                                          <p:attrName>ppt_x</p:attrName>
                                        </p:attrNameLst>
                                      </p:cBhvr>
                                      <p:tavLst>
                                        <p:tav tm="0">
                                          <p:val>
                                            <p:strVal val="#ppt_x-0.25"/>
                                          </p:val>
                                        </p:tav>
                                        <p:tav tm="100000">
                                          <p:val>
                                            <p:strVal val="#ppt_x"/>
                                          </p:val>
                                        </p:tav>
                                      </p:tavLst>
                                    </p:anim>
                                    <p:anim calcmode="lin" valueType="num">
                                      <p:cBhvr>
                                        <p:cTn id="26" dur="664" tmFilter="0.0,0.0; 0.25,0.07; 0.50,0.2; 0.75,0.467; 1.0,1.0">
                                          <p:stCondLst>
                                            <p:cond delay="0"/>
                                          </p:stCondLst>
                                        </p:cTn>
                                        <p:tgtEl>
                                          <p:spTgt spid="114695"/>
                                        </p:tgtEl>
                                        <p:attrNameLst>
                                          <p:attrName>ppt_y</p:attrName>
                                        </p:attrNameLst>
                                      </p:cBhvr>
                                      <p:tavLst>
                                        <p:tav tm="0" fmla="#ppt_y-sin(pi*$)/3">
                                          <p:val>
                                            <p:fltVal val="0.5"/>
                                          </p:val>
                                        </p:tav>
                                        <p:tav tm="100000">
                                          <p:val>
                                            <p:fltVal val="1"/>
                                          </p:val>
                                        </p:tav>
                                      </p:tavLst>
                                    </p:anim>
                                    <p:anim calcmode="lin" valueType="num">
                                      <p:cBhvr>
                                        <p:cTn id="27" dur="664" tmFilter="0, 0; 0.125,0.2665; 0.25,0.4; 0.375,0.465; 0.5,0.5;  0.625,0.535; 0.75,0.6; 0.875,0.7335; 1,1">
                                          <p:stCondLst>
                                            <p:cond delay="664"/>
                                          </p:stCondLst>
                                        </p:cTn>
                                        <p:tgtEl>
                                          <p:spTgt spid="114695"/>
                                        </p:tgtEl>
                                        <p:attrNameLst>
                                          <p:attrName>ppt_y</p:attrName>
                                        </p:attrNameLst>
                                      </p:cBhvr>
                                      <p:tavLst>
                                        <p:tav tm="0" fmla="#ppt_y-sin(pi*$)/9">
                                          <p:val>
                                            <p:fltVal val="0"/>
                                          </p:val>
                                        </p:tav>
                                        <p:tav tm="100000">
                                          <p:val>
                                            <p:fltVal val="1"/>
                                          </p:val>
                                        </p:tav>
                                      </p:tavLst>
                                    </p:anim>
                                    <p:anim calcmode="lin" valueType="num">
                                      <p:cBhvr>
                                        <p:cTn id="28" dur="332" tmFilter="0, 0; 0.125,0.2665; 0.25,0.4; 0.375,0.465; 0.5,0.5;  0.625,0.535; 0.75,0.6; 0.875,0.7335; 1,1">
                                          <p:stCondLst>
                                            <p:cond delay="1324"/>
                                          </p:stCondLst>
                                        </p:cTn>
                                        <p:tgtEl>
                                          <p:spTgt spid="114695"/>
                                        </p:tgtEl>
                                        <p:attrNameLst>
                                          <p:attrName>ppt_y</p:attrName>
                                        </p:attrNameLst>
                                      </p:cBhvr>
                                      <p:tavLst>
                                        <p:tav tm="0" fmla="#ppt_y-sin(pi*$)/27">
                                          <p:val>
                                            <p:fltVal val="0"/>
                                          </p:val>
                                        </p:tav>
                                        <p:tav tm="100000">
                                          <p:val>
                                            <p:fltVal val="1"/>
                                          </p:val>
                                        </p:tav>
                                      </p:tavLst>
                                    </p:anim>
                                    <p:anim calcmode="lin" valueType="num">
                                      <p:cBhvr>
                                        <p:cTn id="29" dur="164" tmFilter="0, 0; 0.125,0.2665; 0.25,0.4; 0.375,0.465; 0.5,0.5;  0.625,0.535; 0.75,0.6; 0.875,0.7335; 1,1">
                                          <p:stCondLst>
                                            <p:cond delay="1656"/>
                                          </p:stCondLst>
                                        </p:cTn>
                                        <p:tgtEl>
                                          <p:spTgt spid="114695"/>
                                        </p:tgtEl>
                                        <p:attrNameLst>
                                          <p:attrName>ppt_y</p:attrName>
                                        </p:attrNameLst>
                                      </p:cBhvr>
                                      <p:tavLst>
                                        <p:tav tm="0" fmla="#ppt_y-sin(pi*$)/81">
                                          <p:val>
                                            <p:fltVal val="0"/>
                                          </p:val>
                                        </p:tav>
                                        <p:tav tm="100000">
                                          <p:val>
                                            <p:fltVal val="1"/>
                                          </p:val>
                                        </p:tav>
                                      </p:tavLst>
                                    </p:anim>
                                    <p:animScale>
                                      <p:cBhvr>
                                        <p:cTn id="30" dur="26">
                                          <p:stCondLst>
                                            <p:cond delay="650"/>
                                          </p:stCondLst>
                                        </p:cTn>
                                        <p:tgtEl>
                                          <p:spTgt spid="114695"/>
                                        </p:tgtEl>
                                      </p:cBhvr>
                                      <p:to x="100000" y="60000"/>
                                    </p:animScale>
                                    <p:animScale>
                                      <p:cBhvr>
                                        <p:cTn id="31" dur="166" decel="50000">
                                          <p:stCondLst>
                                            <p:cond delay="676"/>
                                          </p:stCondLst>
                                        </p:cTn>
                                        <p:tgtEl>
                                          <p:spTgt spid="114695"/>
                                        </p:tgtEl>
                                      </p:cBhvr>
                                      <p:to x="100000" y="100000"/>
                                    </p:animScale>
                                    <p:animScale>
                                      <p:cBhvr>
                                        <p:cTn id="32" dur="26">
                                          <p:stCondLst>
                                            <p:cond delay="1312"/>
                                          </p:stCondLst>
                                        </p:cTn>
                                        <p:tgtEl>
                                          <p:spTgt spid="114695"/>
                                        </p:tgtEl>
                                      </p:cBhvr>
                                      <p:to x="100000" y="80000"/>
                                    </p:animScale>
                                    <p:animScale>
                                      <p:cBhvr>
                                        <p:cTn id="33" dur="166" decel="50000">
                                          <p:stCondLst>
                                            <p:cond delay="1338"/>
                                          </p:stCondLst>
                                        </p:cTn>
                                        <p:tgtEl>
                                          <p:spTgt spid="114695"/>
                                        </p:tgtEl>
                                      </p:cBhvr>
                                      <p:to x="100000" y="100000"/>
                                    </p:animScale>
                                    <p:animScale>
                                      <p:cBhvr>
                                        <p:cTn id="34" dur="26">
                                          <p:stCondLst>
                                            <p:cond delay="1642"/>
                                          </p:stCondLst>
                                        </p:cTn>
                                        <p:tgtEl>
                                          <p:spTgt spid="114695"/>
                                        </p:tgtEl>
                                      </p:cBhvr>
                                      <p:to x="100000" y="90000"/>
                                    </p:animScale>
                                    <p:animScale>
                                      <p:cBhvr>
                                        <p:cTn id="35" dur="166" decel="50000">
                                          <p:stCondLst>
                                            <p:cond delay="1668"/>
                                          </p:stCondLst>
                                        </p:cTn>
                                        <p:tgtEl>
                                          <p:spTgt spid="114695"/>
                                        </p:tgtEl>
                                      </p:cBhvr>
                                      <p:to x="100000" y="100000"/>
                                    </p:animScale>
                                    <p:animScale>
                                      <p:cBhvr>
                                        <p:cTn id="36" dur="26">
                                          <p:stCondLst>
                                            <p:cond delay="1808"/>
                                          </p:stCondLst>
                                        </p:cTn>
                                        <p:tgtEl>
                                          <p:spTgt spid="114695"/>
                                        </p:tgtEl>
                                      </p:cBhvr>
                                      <p:to x="100000" y="95000"/>
                                    </p:animScale>
                                    <p:animScale>
                                      <p:cBhvr>
                                        <p:cTn id="37" dur="166" decel="50000">
                                          <p:stCondLst>
                                            <p:cond delay="1834"/>
                                          </p:stCondLst>
                                        </p:cTn>
                                        <p:tgtEl>
                                          <p:spTgt spid="114695"/>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4695" grpId="0" animBg="1"/>
      <p:bldP spid="114698" grpId="0" autoUpdateAnimBg="0"/>
      <p:bldP spid="114699" grpId="0" build="p" autoUpdateAnimBg="0" advAuto="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2"/>
          <p:cNvSpPr>
            <a:spLocks noGrp="1" noChangeArrowheads="1"/>
          </p:cNvSpPr>
          <p:nvPr>
            <p:ph type="title"/>
          </p:nvPr>
        </p:nvSpPr>
        <p:spPr/>
        <p:txBody>
          <a:bodyPr/>
          <a:lstStyle/>
          <a:p>
            <a:r>
              <a:rPr lang="en-US"/>
              <a:t>Concept</a:t>
            </a:r>
          </a:p>
        </p:txBody>
      </p:sp>
      <p:pic>
        <p:nvPicPr>
          <p:cNvPr id="122887" name="Picture 7" descr="KC_alg_L12-01A"/>
          <p:cNvPicPr>
            <a:picLocks noChangeAspect="1" noChangeArrowheads="1"/>
          </p:cNvPicPr>
          <p:nvPr/>
        </p:nvPicPr>
        <p:blipFill>
          <a:blip r:embed="rId3" cstate="print"/>
          <a:srcRect l="1088"/>
          <a:stretch>
            <a:fillRect/>
          </a:stretch>
        </p:blipFill>
        <p:spPr bwMode="auto">
          <a:xfrm>
            <a:off x="723900" y="1001713"/>
            <a:ext cx="7673975" cy="5097462"/>
          </a:xfrm>
          <a:prstGeom prst="rect">
            <a:avLst/>
          </a:prstGeom>
          <a:noFill/>
        </p:spPr>
      </p:pic>
    </p:spTree>
    <p:custDataLst>
      <p:tags r:id="rId1"/>
    </p:custDataLst>
  </p:cSld>
  <p:clrMapOvr>
    <a:masterClrMapping/>
  </p:clrMapOvr>
  <p:transition>
    <p:wipe dir="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r>
              <a:rPr lang="en-US"/>
              <a:t>Example 3</a:t>
            </a:r>
          </a:p>
        </p:txBody>
      </p:sp>
      <p:sp>
        <p:nvSpPr>
          <p:cNvPr id="9219" name="Text Box 3"/>
          <p:cNvSpPr txBox="1">
            <a:spLocks noChangeArrowheads="1"/>
          </p:cNvSpPr>
          <p:nvPr/>
        </p:nvSpPr>
        <p:spPr bwMode="auto">
          <a:xfrm>
            <a:off x="2628900" y="771525"/>
            <a:ext cx="5981700" cy="396875"/>
          </a:xfrm>
          <a:prstGeom prst="rect">
            <a:avLst/>
          </a:prstGeom>
          <a:noFill/>
          <a:ln w="9525">
            <a:noFill/>
            <a:miter lim="800000"/>
            <a:headEnd/>
            <a:tailEnd/>
          </a:ln>
          <a:effectLst/>
        </p:spPr>
        <p:txBody>
          <a:bodyPr>
            <a:spAutoFit/>
          </a:bodyPr>
          <a:lstStyle/>
          <a:p>
            <a:pPr>
              <a:spcBef>
                <a:spcPct val="50000"/>
              </a:spcBef>
            </a:pPr>
            <a:r>
              <a:rPr lang="en-US" sz="2000" b="1">
                <a:solidFill>
                  <a:srgbClr val="CD0000"/>
                </a:solidFill>
              </a:rPr>
              <a:t>Classify Study Techniques</a:t>
            </a:r>
            <a:endParaRPr lang="en-US" sz="2000" b="1">
              <a:solidFill>
                <a:srgbClr val="EC1D24"/>
              </a:solidFill>
            </a:endParaRPr>
          </a:p>
        </p:txBody>
      </p:sp>
      <p:sp>
        <p:nvSpPr>
          <p:cNvPr id="9220" name="Rectangle 4"/>
          <p:cNvSpPr>
            <a:spLocks noChangeArrowheads="1"/>
          </p:cNvSpPr>
          <p:nvPr/>
        </p:nvSpPr>
        <p:spPr bwMode="auto">
          <a:xfrm>
            <a:off x="876300" y="1503363"/>
            <a:ext cx="7705725" cy="2063750"/>
          </a:xfrm>
          <a:prstGeom prst="rect">
            <a:avLst/>
          </a:prstGeom>
          <a:noFill/>
          <a:ln w="9525">
            <a:noFill/>
            <a:miter lim="800000"/>
            <a:headEnd/>
            <a:tailEnd/>
          </a:ln>
          <a:effectLst/>
        </p:spPr>
        <p:txBody>
          <a:bodyPr>
            <a:spAutoFit/>
          </a:bodyPr>
          <a:lstStyle/>
          <a:p>
            <a:pPr>
              <a:lnSpc>
                <a:spcPct val="90000"/>
              </a:lnSpc>
              <a:spcBef>
                <a:spcPct val="20000"/>
              </a:spcBef>
              <a:spcAft>
                <a:spcPct val="20000"/>
              </a:spcAft>
            </a:pPr>
            <a:r>
              <a:rPr lang="en-US" sz="2400" b="1">
                <a:solidFill>
                  <a:srgbClr val="E01B22"/>
                </a:solidFill>
                <a:ea typeface="Times New Roman" pitchFamily="18" charset="0"/>
                <a:cs typeface="Arial" pitchFamily="34" charset="0"/>
              </a:rPr>
              <a:t>A. RETAIL</a:t>
            </a:r>
            <a:r>
              <a:rPr lang="en-US" sz="2400" b="1">
                <a:solidFill>
                  <a:srgbClr val="00CCFF"/>
                </a:solidFill>
                <a:ea typeface="Times New Roman" pitchFamily="18" charset="0"/>
                <a:cs typeface="Arial" pitchFamily="34" charset="0"/>
              </a:rPr>
              <a:t>  </a:t>
            </a:r>
            <a:r>
              <a:rPr lang="en-US" sz="2400" b="1">
                <a:solidFill>
                  <a:srgbClr val="00539D"/>
                </a:solidFill>
                <a:ea typeface="Times New Roman" pitchFamily="18" charset="0"/>
                <a:cs typeface="Arial" pitchFamily="34" charset="0"/>
              </a:rPr>
              <a:t>A retailer wants to evaluate their performance in customer service. They contact 1000 random customers asking if they would complete an evaluation form. Determine whether this situation describes a </a:t>
            </a:r>
            <a:r>
              <a:rPr lang="en-US" sz="2400" b="1" i="1">
                <a:solidFill>
                  <a:srgbClr val="00539D"/>
                </a:solidFill>
                <a:ea typeface="Times New Roman" pitchFamily="18" charset="0"/>
                <a:cs typeface="Arial" pitchFamily="34" charset="0"/>
              </a:rPr>
              <a:t>survey</a:t>
            </a:r>
            <a:r>
              <a:rPr lang="en-US" sz="2400" b="1">
                <a:solidFill>
                  <a:srgbClr val="00539D"/>
                </a:solidFill>
                <a:ea typeface="Times New Roman" pitchFamily="18" charset="0"/>
                <a:cs typeface="Arial" pitchFamily="34" charset="0"/>
              </a:rPr>
              <a:t>, an </a:t>
            </a:r>
            <a:r>
              <a:rPr lang="en-US" sz="2400" b="1" i="1">
                <a:solidFill>
                  <a:srgbClr val="00539D"/>
                </a:solidFill>
                <a:ea typeface="Times New Roman" pitchFamily="18" charset="0"/>
                <a:cs typeface="Arial" pitchFamily="34" charset="0"/>
              </a:rPr>
              <a:t>observational study</a:t>
            </a:r>
            <a:r>
              <a:rPr lang="en-US" sz="2400" b="1">
                <a:solidFill>
                  <a:srgbClr val="00539D"/>
                </a:solidFill>
                <a:ea typeface="Times New Roman" pitchFamily="18" charset="0"/>
                <a:cs typeface="Arial" pitchFamily="34" charset="0"/>
              </a:rPr>
              <a:t>, or an </a:t>
            </a:r>
            <a:r>
              <a:rPr lang="en-US" sz="2400" b="1" i="1">
                <a:solidFill>
                  <a:srgbClr val="00539D"/>
                </a:solidFill>
                <a:ea typeface="Times New Roman" pitchFamily="18" charset="0"/>
                <a:cs typeface="Arial" pitchFamily="34" charset="0"/>
              </a:rPr>
              <a:t>experiment</a:t>
            </a:r>
            <a:r>
              <a:rPr lang="en-US" sz="2400" b="1">
                <a:solidFill>
                  <a:srgbClr val="00539D"/>
                </a:solidFill>
                <a:ea typeface="Times New Roman" pitchFamily="18" charset="0"/>
                <a:cs typeface="Arial" pitchFamily="34" charset="0"/>
              </a:rPr>
              <a:t>. Explain your reasoning.</a:t>
            </a:r>
          </a:p>
        </p:txBody>
      </p:sp>
      <p:sp>
        <p:nvSpPr>
          <p:cNvPr id="9222" name="Rectangle 6"/>
          <p:cNvSpPr>
            <a:spLocks noChangeArrowheads="1"/>
          </p:cNvSpPr>
          <p:nvPr/>
        </p:nvSpPr>
        <p:spPr bwMode="auto">
          <a:xfrm>
            <a:off x="533400" y="3962400"/>
            <a:ext cx="8229600" cy="749300"/>
          </a:xfrm>
          <a:prstGeom prst="rect">
            <a:avLst/>
          </a:prstGeom>
          <a:noFill/>
          <a:ln w="9525">
            <a:noFill/>
            <a:miter lim="800000"/>
            <a:headEnd/>
            <a:tailEnd/>
          </a:ln>
          <a:effectLst/>
        </p:spPr>
        <p:txBody>
          <a:bodyPr>
            <a:spAutoFit/>
          </a:bodyPr>
          <a:lstStyle/>
          <a:p>
            <a:pPr marL="1712913" indent="-1368425">
              <a:lnSpc>
                <a:spcPct val="90000"/>
              </a:lnSpc>
              <a:spcBef>
                <a:spcPct val="20000"/>
              </a:spcBef>
              <a:buClr>
                <a:srgbClr val="FFFFFF"/>
              </a:buClr>
              <a:tabLst>
                <a:tab pos="1943100" algn="l"/>
              </a:tabLst>
            </a:pPr>
            <a:r>
              <a:rPr lang="en-US" sz="2400" b="1">
                <a:solidFill>
                  <a:srgbClr val="00539D"/>
                </a:solidFill>
              </a:rPr>
              <a:t>Answer:	</a:t>
            </a:r>
            <a:r>
              <a:rPr lang="en-US" sz="2400">
                <a:solidFill>
                  <a:srgbClr val="E01B22"/>
                </a:solidFill>
              </a:rPr>
              <a:t>Survey; the data are gathered from responses given by members of the sample.</a:t>
            </a:r>
          </a:p>
        </p:txBody>
      </p:sp>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220">
                                            <p:txEl>
                                              <p:pRg st="0" end="0"/>
                                            </p:txEl>
                                          </p:spTgt>
                                        </p:tgtEl>
                                        <p:attrNameLst>
                                          <p:attrName>style.visibility</p:attrName>
                                        </p:attrNameLst>
                                      </p:cBhvr>
                                      <p:to>
                                        <p:strVal val="visible"/>
                                      </p:to>
                                    </p:set>
                                    <p:animEffect transition="in" filter="wipe(left)">
                                      <p:cBhvr>
                                        <p:cTn id="7" dur="500"/>
                                        <p:tgtEl>
                                          <p:spTgt spid="922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9222">
                                            <p:txEl>
                                              <p:pRg st="0" end="0"/>
                                            </p:txEl>
                                          </p:spTgt>
                                        </p:tgtEl>
                                        <p:attrNameLst>
                                          <p:attrName>style.visibility</p:attrName>
                                        </p:attrNameLst>
                                      </p:cBhvr>
                                      <p:to>
                                        <p:strVal val="visible"/>
                                      </p:to>
                                    </p:set>
                                    <p:animEffect transition="in" filter="wipe(left)">
                                      <p:cBhvr>
                                        <p:cTn id="12" dur="500"/>
                                        <p:tgtEl>
                                          <p:spTgt spid="922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20" grpId="0" build="p" autoUpdateAnimBg="0" advAuto="0"/>
      <p:bldP spid="9222" grpId="0" build="p"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2"/>
          <p:cNvSpPr>
            <a:spLocks noGrp="1" noChangeArrowheads="1"/>
          </p:cNvSpPr>
          <p:nvPr>
            <p:ph type="title"/>
          </p:nvPr>
        </p:nvSpPr>
        <p:spPr/>
        <p:txBody>
          <a:bodyPr/>
          <a:lstStyle/>
          <a:p>
            <a:r>
              <a:rPr lang="en-US"/>
              <a:t>Example 3</a:t>
            </a:r>
          </a:p>
        </p:txBody>
      </p:sp>
      <p:sp>
        <p:nvSpPr>
          <p:cNvPr id="121860" name="Rectangle 4"/>
          <p:cNvSpPr>
            <a:spLocks noChangeArrowheads="1"/>
          </p:cNvSpPr>
          <p:nvPr/>
        </p:nvSpPr>
        <p:spPr bwMode="auto">
          <a:xfrm>
            <a:off x="876300" y="1503363"/>
            <a:ext cx="7705725" cy="1406525"/>
          </a:xfrm>
          <a:prstGeom prst="rect">
            <a:avLst/>
          </a:prstGeom>
          <a:noFill/>
          <a:ln w="9525">
            <a:noFill/>
            <a:miter lim="800000"/>
            <a:headEnd/>
            <a:tailEnd/>
          </a:ln>
          <a:effectLst/>
        </p:spPr>
        <p:txBody>
          <a:bodyPr>
            <a:spAutoFit/>
          </a:bodyPr>
          <a:lstStyle/>
          <a:p>
            <a:pPr>
              <a:lnSpc>
                <a:spcPct val="90000"/>
              </a:lnSpc>
              <a:spcBef>
                <a:spcPct val="20000"/>
              </a:spcBef>
              <a:spcAft>
                <a:spcPct val="20000"/>
              </a:spcAft>
            </a:pPr>
            <a:r>
              <a:rPr lang="en-US" sz="2400" b="1">
                <a:solidFill>
                  <a:srgbClr val="E01B22"/>
                </a:solidFill>
                <a:ea typeface="Times New Roman" pitchFamily="18" charset="0"/>
                <a:cs typeface="Arial" pitchFamily="34" charset="0"/>
              </a:rPr>
              <a:t>B. VITAMINS </a:t>
            </a:r>
            <a:r>
              <a:rPr lang="en-US" sz="2400" b="1">
                <a:solidFill>
                  <a:srgbClr val="00CCFF"/>
                </a:solidFill>
                <a:ea typeface="Times New Roman" pitchFamily="18" charset="0"/>
                <a:cs typeface="Arial" pitchFamily="34" charset="0"/>
              </a:rPr>
              <a:t> </a:t>
            </a:r>
            <a:r>
              <a:rPr lang="en-US" sz="2400" b="1">
                <a:solidFill>
                  <a:srgbClr val="00539D"/>
                </a:solidFill>
                <a:ea typeface="Times New Roman" pitchFamily="18" charset="0"/>
                <a:cs typeface="Arial" pitchFamily="34" charset="0"/>
              </a:rPr>
              <a:t>Researchers analyze the reactions of rats to a vitamin. Determine whether this situation describes a </a:t>
            </a:r>
            <a:r>
              <a:rPr lang="en-US" sz="2400" b="1" i="1">
                <a:solidFill>
                  <a:srgbClr val="00539D"/>
                </a:solidFill>
                <a:ea typeface="Times New Roman" pitchFamily="18" charset="0"/>
                <a:cs typeface="Arial" pitchFamily="34" charset="0"/>
              </a:rPr>
              <a:t>survey</a:t>
            </a:r>
            <a:r>
              <a:rPr lang="en-US" sz="2400" b="1">
                <a:solidFill>
                  <a:srgbClr val="00539D"/>
                </a:solidFill>
                <a:ea typeface="Times New Roman" pitchFamily="18" charset="0"/>
                <a:cs typeface="Arial" pitchFamily="34" charset="0"/>
              </a:rPr>
              <a:t>, an </a:t>
            </a:r>
            <a:r>
              <a:rPr lang="en-US" sz="2400" b="1" i="1">
                <a:solidFill>
                  <a:srgbClr val="00539D"/>
                </a:solidFill>
                <a:ea typeface="Times New Roman" pitchFamily="18" charset="0"/>
                <a:cs typeface="Arial" pitchFamily="34" charset="0"/>
              </a:rPr>
              <a:t>observational study</a:t>
            </a:r>
            <a:r>
              <a:rPr lang="en-US" sz="2400" b="1">
                <a:solidFill>
                  <a:srgbClr val="00539D"/>
                </a:solidFill>
                <a:ea typeface="Times New Roman" pitchFamily="18" charset="0"/>
                <a:cs typeface="Arial" pitchFamily="34" charset="0"/>
              </a:rPr>
              <a:t>, or an </a:t>
            </a:r>
            <a:r>
              <a:rPr lang="en-US" sz="2400" b="1" i="1">
                <a:solidFill>
                  <a:srgbClr val="00539D"/>
                </a:solidFill>
                <a:ea typeface="Times New Roman" pitchFamily="18" charset="0"/>
                <a:cs typeface="Arial" pitchFamily="34" charset="0"/>
              </a:rPr>
              <a:t>experiment</a:t>
            </a:r>
            <a:r>
              <a:rPr lang="en-US" sz="2400" b="1">
                <a:solidFill>
                  <a:srgbClr val="00539D"/>
                </a:solidFill>
                <a:ea typeface="Times New Roman" pitchFamily="18" charset="0"/>
                <a:cs typeface="Arial" pitchFamily="34" charset="0"/>
              </a:rPr>
              <a:t>. Explain your reasoning.</a:t>
            </a:r>
          </a:p>
        </p:txBody>
      </p:sp>
      <p:sp>
        <p:nvSpPr>
          <p:cNvPr id="121862" name="Rectangle 6"/>
          <p:cNvSpPr>
            <a:spLocks noChangeArrowheads="1"/>
          </p:cNvSpPr>
          <p:nvPr/>
        </p:nvSpPr>
        <p:spPr bwMode="auto">
          <a:xfrm>
            <a:off x="533400" y="4114800"/>
            <a:ext cx="8229600" cy="1077913"/>
          </a:xfrm>
          <a:prstGeom prst="rect">
            <a:avLst/>
          </a:prstGeom>
          <a:noFill/>
          <a:ln w="9525">
            <a:noFill/>
            <a:miter lim="800000"/>
            <a:headEnd/>
            <a:tailEnd/>
          </a:ln>
          <a:effectLst/>
        </p:spPr>
        <p:txBody>
          <a:bodyPr>
            <a:spAutoFit/>
          </a:bodyPr>
          <a:lstStyle/>
          <a:p>
            <a:pPr marL="1712913" indent="-1368425">
              <a:lnSpc>
                <a:spcPct val="90000"/>
              </a:lnSpc>
              <a:spcBef>
                <a:spcPct val="20000"/>
              </a:spcBef>
              <a:buClr>
                <a:srgbClr val="FFFFFF"/>
              </a:buClr>
              <a:tabLst>
                <a:tab pos="1943100" algn="l"/>
              </a:tabLst>
            </a:pPr>
            <a:r>
              <a:rPr lang="en-US" sz="2400" b="1">
                <a:solidFill>
                  <a:srgbClr val="00539D"/>
                </a:solidFill>
              </a:rPr>
              <a:t>Answer:	</a:t>
            </a:r>
            <a:r>
              <a:rPr lang="en-US" sz="2400">
                <a:solidFill>
                  <a:srgbClr val="E01B22"/>
                </a:solidFill>
              </a:rPr>
              <a:t>Experiment; rats that did not get the vitamin are the control group and rats that got the vitamin are the experimental group.</a:t>
            </a:r>
          </a:p>
        </p:txBody>
      </p:sp>
      <p:sp>
        <p:nvSpPr>
          <p:cNvPr id="121863" name="Text Box 7"/>
          <p:cNvSpPr txBox="1">
            <a:spLocks noChangeArrowheads="1"/>
          </p:cNvSpPr>
          <p:nvPr/>
        </p:nvSpPr>
        <p:spPr bwMode="auto">
          <a:xfrm>
            <a:off x="2628900" y="771525"/>
            <a:ext cx="5981700" cy="396875"/>
          </a:xfrm>
          <a:prstGeom prst="rect">
            <a:avLst/>
          </a:prstGeom>
          <a:noFill/>
          <a:ln w="9525">
            <a:noFill/>
            <a:miter lim="800000"/>
            <a:headEnd/>
            <a:tailEnd/>
          </a:ln>
          <a:effectLst/>
        </p:spPr>
        <p:txBody>
          <a:bodyPr>
            <a:spAutoFit/>
          </a:bodyPr>
          <a:lstStyle/>
          <a:p>
            <a:pPr>
              <a:spcBef>
                <a:spcPct val="50000"/>
              </a:spcBef>
            </a:pPr>
            <a:r>
              <a:rPr lang="en-US" sz="2000" b="1">
                <a:solidFill>
                  <a:srgbClr val="CD0000"/>
                </a:solidFill>
              </a:rPr>
              <a:t>Classify Study Techniques</a:t>
            </a:r>
            <a:endParaRPr lang="en-US" sz="2000" b="1">
              <a:solidFill>
                <a:srgbClr val="EC1D24"/>
              </a:solidFill>
            </a:endParaRPr>
          </a:p>
        </p:txBody>
      </p:sp>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21860">
                                            <p:txEl>
                                              <p:pRg st="0" end="0"/>
                                            </p:txEl>
                                          </p:spTgt>
                                        </p:tgtEl>
                                        <p:attrNameLst>
                                          <p:attrName>style.visibility</p:attrName>
                                        </p:attrNameLst>
                                      </p:cBhvr>
                                      <p:to>
                                        <p:strVal val="visible"/>
                                      </p:to>
                                    </p:set>
                                    <p:animEffect transition="in" filter="wipe(left)">
                                      <p:cBhvr>
                                        <p:cTn id="7" dur="500"/>
                                        <p:tgtEl>
                                          <p:spTgt spid="12186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21862">
                                            <p:txEl>
                                              <p:pRg st="0" end="0"/>
                                            </p:txEl>
                                          </p:spTgt>
                                        </p:tgtEl>
                                        <p:attrNameLst>
                                          <p:attrName>style.visibility</p:attrName>
                                        </p:attrNameLst>
                                      </p:cBhvr>
                                      <p:to>
                                        <p:strVal val="visible"/>
                                      </p:to>
                                    </p:set>
                                    <p:animEffect transition="in" filter="wipe(left)">
                                      <p:cBhvr>
                                        <p:cTn id="12" dur="500"/>
                                        <p:tgtEl>
                                          <p:spTgt spid="12186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1860" grpId="0" build="p" autoUpdateAnimBg="0" advAuto="0"/>
      <p:bldP spid="121862" grpId="0" build="p"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7" name="TPQuestion"/>
          <p:cNvSpPr>
            <a:spLocks noGrp="1" noChangeArrowheads="1"/>
          </p:cNvSpPr>
          <p:nvPr>
            <p:ph type="title"/>
          </p:nvPr>
        </p:nvSpPr>
        <p:spPr/>
        <p:txBody>
          <a:bodyPr/>
          <a:lstStyle/>
          <a:p>
            <a:r>
              <a:rPr lang="en-US"/>
              <a:t>Example 3</a:t>
            </a:r>
          </a:p>
        </p:txBody>
      </p:sp>
      <p:sp>
        <p:nvSpPr>
          <p:cNvPr id="113672" name="Oval 8"/>
          <p:cNvSpPr>
            <a:spLocks noChangeArrowheads="1"/>
          </p:cNvSpPr>
          <p:nvPr/>
        </p:nvSpPr>
        <p:spPr bwMode="auto">
          <a:xfrm>
            <a:off x="876300" y="2819400"/>
            <a:ext cx="457200" cy="457200"/>
          </a:xfrm>
          <a:prstGeom prst="ellipse">
            <a:avLst/>
          </a:prstGeom>
          <a:noFill/>
          <a:ln w="57150">
            <a:solidFill>
              <a:srgbClr val="EC1D24"/>
            </a:solidFill>
            <a:round/>
            <a:headEnd/>
            <a:tailEnd/>
          </a:ln>
          <a:effectLst/>
        </p:spPr>
        <p:txBody>
          <a:bodyPr wrap="none" anchor="ctr"/>
          <a:lstStyle/>
          <a:p>
            <a:pPr algn="ctr"/>
            <a:endParaRPr lang="en-US"/>
          </a:p>
        </p:txBody>
      </p:sp>
      <p:pic>
        <p:nvPicPr>
          <p:cNvPr id="113673" name="Picture 9" descr="Check Progress"/>
          <p:cNvPicPr>
            <a:picLocks noChangeAspect="1" noChangeArrowheads="1"/>
          </p:cNvPicPr>
          <p:nvPr/>
        </p:nvPicPr>
        <p:blipFill>
          <a:blip r:embed="rId4" cstate="print"/>
          <a:srcRect/>
          <a:stretch>
            <a:fillRect/>
          </a:stretch>
        </p:blipFill>
        <p:spPr bwMode="auto">
          <a:xfrm>
            <a:off x="2716213" y="712788"/>
            <a:ext cx="2846387" cy="511175"/>
          </a:xfrm>
          <a:prstGeom prst="rect">
            <a:avLst/>
          </a:prstGeom>
          <a:noFill/>
        </p:spPr>
      </p:pic>
      <p:pic>
        <p:nvPicPr>
          <p:cNvPr id="113674" name="Picture 10" descr="CheckPointICON"/>
          <p:cNvPicPr>
            <a:picLocks noChangeAspect="1" noChangeArrowheads="1"/>
          </p:cNvPicPr>
          <p:nvPr/>
        </p:nvPicPr>
        <p:blipFill>
          <a:blip r:embed="rId5" cstate="print"/>
          <a:srcRect/>
          <a:stretch>
            <a:fillRect/>
          </a:stretch>
        </p:blipFill>
        <p:spPr bwMode="auto">
          <a:xfrm>
            <a:off x="7467600" y="747713"/>
            <a:ext cx="1222375" cy="376237"/>
          </a:xfrm>
          <a:prstGeom prst="rect">
            <a:avLst/>
          </a:prstGeom>
          <a:noFill/>
        </p:spPr>
      </p:pic>
      <p:sp>
        <p:nvSpPr>
          <p:cNvPr id="113675" name="TPAnswers"/>
          <p:cNvSpPr>
            <a:spLocks noChangeArrowheads="1"/>
          </p:cNvSpPr>
          <p:nvPr>
            <p:custDataLst>
              <p:tags r:id="rId2"/>
            </p:custDataLst>
          </p:nvPr>
        </p:nvSpPr>
        <p:spPr bwMode="auto">
          <a:xfrm>
            <a:off x="914400" y="2895600"/>
            <a:ext cx="7848600" cy="3508375"/>
          </a:xfrm>
          <a:prstGeom prst="rect">
            <a:avLst/>
          </a:prstGeom>
          <a:noFill/>
          <a:ln w="9525">
            <a:noFill/>
            <a:miter lim="800000"/>
            <a:headEnd/>
            <a:tailEnd/>
          </a:ln>
          <a:effectLst/>
        </p:spPr>
        <p:txBody>
          <a:bodyPr>
            <a:spAutoFit/>
          </a:bodyPr>
          <a:lstStyle/>
          <a:p>
            <a:pPr marL="457200" indent="-457200">
              <a:lnSpc>
                <a:spcPct val="90000"/>
              </a:lnSpc>
              <a:spcBef>
                <a:spcPct val="20000"/>
              </a:spcBef>
              <a:spcAft>
                <a:spcPct val="20000"/>
              </a:spcAft>
              <a:buClr>
                <a:srgbClr val="00539D"/>
              </a:buClr>
            </a:pPr>
            <a:r>
              <a:rPr lang="pt-BR" sz="2200" b="1">
                <a:solidFill>
                  <a:srgbClr val="00539D"/>
                </a:solidFill>
                <a:sym typeface="Symbol" pitchFamily="18" charset="2"/>
              </a:rPr>
              <a:t>A.</a:t>
            </a:r>
            <a:r>
              <a:rPr lang="pt-BR" sz="2200" b="1">
                <a:sym typeface="Symbol" pitchFamily="18" charset="2"/>
              </a:rPr>
              <a:t>	</a:t>
            </a:r>
            <a:r>
              <a:rPr lang="en-US" sz="2200" b="1">
                <a:sym typeface="Symbol" pitchFamily="18" charset="2"/>
              </a:rPr>
              <a:t>Observational Study: The members of the sample are measured or observed without being affected by the study.</a:t>
            </a:r>
            <a:endParaRPr lang="pt-BR" sz="2200" b="1">
              <a:sym typeface="Symbol" pitchFamily="18" charset="2"/>
            </a:endParaRPr>
          </a:p>
          <a:p>
            <a:pPr marL="457200" indent="-457200">
              <a:lnSpc>
                <a:spcPct val="90000"/>
              </a:lnSpc>
              <a:spcBef>
                <a:spcPct val="20000"/>
              </a:spcBef>
              <a:spcAft>
                <a:spcPct val="20000"/>
              </a:spcAft>
              <a:buClr>
                <a:srgbClr val="00539D"/>
              </a:buClr>
            </a:pPr>
            <a:r>
              <a:rPr lang="pt-BR" sz="2200" b="1">
                <a:solidFill>
                  <a:srgbClr val="00539D"/>
                </a:solidFill>
                <a:sym typeface="Symbol" pitchFamily="18" charset="2"/>
              </a:rPr>
              <a:t>B.</a:t>
            </a:r>
            <a:r>
              <a:rPr lang="pt-BR" sz="2200" b="1">
                <a:sym typeface="Symbol" pitchFamily="18" charset="2"/>
              </a:rPr>
              <a:t>	</a:t>
            </a:r>
            <a:r>
              <a:rPr lang="en-US" sz="2200" b="1">
                <a:sym typeface="Symbol" pitchFamily="18" charset="2"/>
              </a:rPr>
              <a:t>Experiment: The members of the sample are measured or observed without being affected by the study.</a:t>
            </a:r>
            <a:endParaRPr lang="pt-BR" sz="2200" b="1">
              <a:sym typeface="Symbol" pitchFamily="18" charset="2"/>
            </a:endParaRPr>
          </a:p>
          <a:p>
            <a:pPr marL="457200" indent="-457200">
              <a:lnSpc>
                <a:spcPct val="90000"/>
              </a:lnSpc>
              <a:spcBef>
                <a:spcPct val="20000"/>
              </a:spcBef>
              <a:spcAft>
                <a:spcPct val="20000"/>
              </a:spcAft>
              <a:buClr>
                <a:srgbClr val="00539D"/>
              </a:buClr>
            </a:pPr>
            <a:r>
              <a:rPr lang="pt-BR" sz="2200" b="1">
                <a:solidFill>
                  <a:srgbClr val="00539D"/>
                </a:solidFill>
                <a:sym typeface="Symbol" pitchFamily="18" charset="2"/>
              </a:rPr>
              <a:t>C.</a:t>
            </a:r>
            <a:r>
              <a:rPr lang="pt-BR" sz="2200" b="1">
                <a:sym typeface="Symbol" pitchFamily="18" charset="2"/>
              </a:rPr>
              <a:t>	</a:t>
            </a:r>
            <a:r>
              <a:rPr lang="en-US" sz="2200" b="1">
                <a:sym typeface="Symbol" pitchFamily="18" charset="2"/>
              </a:rPr>
              <a:t>Observational Study: The members of the sample are affected by the study.</a:t>
            </a:r>
            <a:endParaRPr lang="pt-BR" sz="2200" b="1">
              <a:sym typeface="Symbol" pitchFamily="18" charset="2"/>
            </a:endParaRPr>
          </a:p>
          <a:p>
            <a:pPr marL="457200" indent="-457200">
              <a:lnSpc>
                <a:spcPct val="90000"/>
              </a:lnSpc>
              <a:spcBef>
                <a:spcPct val="20000"/>
              </a:spcBef>
              <a:spcAft>
                <a:spcPct val="20000"/>
              </a:spcAft>
              <a:buClr>
                <a:srgbClr val="00539D"/>
              </a:buClr>
            </a:pPr>
            <a:r>
              <a:rPr lang="pt-BR" sz="2200" b="1">
                <a:solidFill>
                  <a:srgbClr val="00539D"/>
                </a:solidFill>
                <a:sym typeface="Symbol" pitchFamily="18" charset="2"/>
              </a:rPr>
              <a:t>D.</a:t>
            </a:r>
            <a:r>
              <a:rPr lang="pt-BR" sz="2200" b="1">
                <a:sym typeface="Symbol" pitchFamily="18" charset="2"/>
              </a:rPr>
              <a:t>	</a:t>
            </a:r>
            <a:r>
              <a:rPr lang="en-US" sz="2200" b="1">
                <a:sym typeface="Symbol" pitchFamily="18" charset="2"/>
              </a:rPr>
              <a:t>Experiment: The members of the sample are affected by the study.</a:t>
            </a:r>
            <a:endParaRPr lang="pt-BR" sz="2200" b="1">
              <a:sym typeface="Symbol" pitchFamily="18" charset="2"/>
            </a:endParaRPr>
          </a:p>
        </p:txBody>
      </p:sp>
      <p:sp>
        <p:nvSpPr>
          <p:cNvPr id="113676" name="TPQuestion"/>
          <p:cNvSpPr>
            <a:spLocks noChangeArrowheads="1"/>
          </p:cNvSpPr>
          <p:nvPr/>
        </p:nvSpPr>
        <p:spPr bwMode="auto">
          <a:xfrm>
            <a:off x="533400" y="1447800"/>
            <a:ext cx="8305800" cy="1298575"/>
          </a:xfrm>
          <a:prstGeom prst="rect">
            <a:avLst/>
          </a:prstGeom>
          <a:noFill/>
          <a:ln w="9525">
            <a:noFill/>
            <a:miter lim="800000"/>
            <a:headEnd/>
            <a:tailEnd/>
          </a:ln>
          <a:effectLst/>
        </p:spPr>
        <p:txBody>
          <a:bodyPr>
            <a:spAutoFit/>
          </a:bodyPr>
          <a:lstStyle/>
          <a:p>
            <a:pPr marL="342900">
              <a:lnSpc>
                <a:spcPct val="90000"/>
              </a:lnSpc>
              <a:tabLst>
                <a:tab pos="800100" algn="l"/>
              </a:tabLst>
            </a:pPr>
            <a:r>
              <a:rPr lang="en-US" sz="2200" b="1">
                <a:solidFill>
                  <a:srgbClr val="E01B22"/>
                </a:solidFill>
              </a:rPr>
              <a:t>TELEVISION  </a:t>
            </a:r>
            <a:r>
              <a:rPr lang="en-US" sz="2200" b="1">
                <a:solidFill>
                  <a:srgbClr val="00539D"/>
                </a:solidFill>
              </a:rPr>
              <a:t>Researchers analyze the reactions of people to a new type of television screen. Is this a </a:t>
            </a:r>
            <a:r>
              <a:rPr lang="en-US" sz="2200" b="1" i="1">
                <a:solidFill>
                  <a:srgbClr val="00539D"/>
                </a:solidFill>
              </a:rPr>
              <a:t>survey</a:t>
            </a:r>
            <a:r>
              <a:rPr lang="en-US" sz="2200" b="1">
                <a:solidFill>
                  <a:srgbClr val="00539D"/>
                </a:solidFill>
              </a:rPr>
              <a:t>, an </a:t>
            </a:r>
            <a:r>
              <a:rPr lang="en-US" sz="2200" b="1" i="1">
                <a:solidFill>
                  <a:srgbClr val="00539D"/>
                </a:solidFill>
              </a:rPr>
              <a:t>observational study</a:t>
            </a:r>
            <a:r>
              <a:rPr lang="en-US" sz="2200" b="1">
                <a:solidFill>
                  <a:srgbClr val="00539D"/>
                </a:solidFill>
              </a:rPr>
              <a:t>, or an </a:t>
            </a:r>
            <a:r>
              <a:rPr lang="en-US" sz="2200" b="1" i="1">
                <a:solidFill>
                  <a:srgbClr val="00539D"/>
                </a:solidFill>
              </a:rPr>
              <a:t>experiment</a:t>
            </a:r>
            <a:r>
              <a:rPr lang="en-US" sz="2200" b="1">
                <a:solidFill>
                  <a:srgbClr val="00539D"/>
                </a:solidFill>
              </a:rPr>
              <a:t>? Explain your reasoning.</a:t>
            </a: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13673"/>
                                        </p:tgtEl>
                                        <p:attrNameLst>
                                          <p:attrName>style.visibility</p:attrName>
                                        </p:attrNameLst>
                                      </p:cBhvr>
                                      <p:to>
                                        <p:strVal val="visible"/>
                                      </p:to>
                                    </p:set>
                                    <p:animEffect transition="in" filter="wipe(left)">
                                      <p:cBhvr>
                                        <p:cTn id="7" dur="500"/>
                                        <p:tgtEl>
                                          <p:spTgt spid="113673"/>
                                        </p:tgtEl>
                                      </p:cBhvr>
                                    </p:animEffect>
                                  </p:childTnLst>
                                </p:cTn>
                              </p:par>
                            </p:childTnLst>
                          </p:cTn>
                        </p:par>
                        <p:par>
                          <p:cTn id="8" fill="hold">
                            <p:stCondLst>
                              <p:cond delay="500"/>
                            </p:stCondLst>
                            <p:childTnLst>
                              <p:par>
                                <p:cTn id="9" presetID="9" presetClass="entr" presetSubtype="0" fill="hold" nodeType="afterEffect">
                                  <p:stCondLst>
                                    <p:cond delay="0"/>
                                  </p:stCondLst>
                                  <p:childTnLst>
                                    <p:set>
                                      <p:cBhvr>
                                        <p:cTn id="10" dur="1" fill="hold">
                                          <p:stCondLst>
                                            <p:cond delay="0"/>
                                          </p:stCondLst>
                                        </p:cTn>
                                        <p:tgtEl>
                                          <p:spTgt spid="113674"/>
                                        </p:tgtEl>
                                        <p:attrNameLst>
                                          <p:attrName>style.visibility</p:attrName>
                                        </p:attrNameLst>
                                      </p:cBhvr>
                                      <p:to>
                                        <p:strVal val="visible"/>
                                      </p:to>
                                    </p:set>
                                    <p:animEffect transition="in" filter="dissolve">
                                      <p:cBhvr>
                                        <p:cTn id="11" dur="500"/>
                                        <p:tgtEl>
                                          <p:spTgt spid="113674"/>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13676">
                                            <p:txEl>
                                              <p:pRg st="0" end="0"/>
                                            </p:txEl>
                                          </p:spTgt>
                                        </p:tgtEl>
                                        <p:attrNameLst>
                                          <p:attrName>style.visibility</p:attrName>
                                        </p:attrNameLst>
                                      </p:cBhvr>
                                      <p:to>
                                        <p:strVal val="visible"/>
                                      </p:to>
                                    </p:set>
                                    <p:animEffect transition="in" filter="wipe(left)">
                                      <p:cBhvr>
                                        <p:cTn id="15" dur="500"/>
                                        <p:tgtEl>
                                          <p:spTgt spid="113676">
                                            <p:txEl>
                                              <p:pRg st="0" end="0"/>
                                            </p:txEl>
                                          </p:spTgt>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113675"/>
                                        </p:tgtEl>
                                        <p:attrNameLst>
                                          <p:attrName>style.visibility</p:attrName>
                                        </p:attrNameLst>
                                      </p:cBhvr>
                                      <p:to>
                                        <p:strVal val="visible"/>
                                      </p:to>
                                    </p:set>
                                    <p:animEffect transition="in" filter="wipe(left)">
                                      <p:cBhvr>
                                        <p:cTn id="19" dur="500"/>
                                        <p:tgtEl>
                                          <p:spTgt spid="113675"/>
                                        </p:tgtEl>
                                      </p:cBhvr>
                                    </p:animEffect>
                                  </p:childTnLst>
                                </p:cTn>
                              </p:par>
                            </p:childTnLst>
                          </p:cTn>
                        </p:par>
                      </p:childTnLst>
                    </p:cTn>
                  </p:par>
                  <p:par>
                    <p:cTn id="20" fill="hold">
                      <p:stCondLst>
                        <p:cond delay="indefinite"/>
                      </p:stCondLst>
                      <p:childTnLst>
                        <p:par>
                          <p:cTn id="21" fill="hold">
                            <p:stCondLst>
                              <p:cond delay="0"/>
                            </p:stCondLst>
                            <p:childTnLst>
                              <p:par>
                                <p:cTn id="22" presetID="26" presetClass="entr" presetSubtype="0" fill="hold" grpId="0" nodeType="clickEffect">
                                  <p:stCondLst>
                                    <p:cond delay="0"/>
                                  </p:stCondLst>
                                  <p:childTnLst>
                                    <p:set>
                                      <p:cBhvr>
                                        <p:cTn id="23" dur="1" fill="hold">
                                          <p:stCondLst>
                                            <p:cond delay="0"/>
                                          </p:stCondLst>
                                        </p:cTn>
                                        <p:tgtEl>
                                          <p:spTgt spid="113672"/>
                                        </p:tgtEl>
                                        <p:attrNameLst>
                                          <p:attrName>style.visibility</p:attrName>
                                        </p:attrNameLst>
                                      </p:cBhvr>
                                      <p:to>
                                        <p:strVal val="visible"/>
                                      </p:to>
                                    </p:set>
                                    <p:animEffect transition="in" filter="wipe(down)">
                                      <p:cBhvr>
                                        <p:cTn id="24" dur="580">
                                          <p:stCondLst>
                                            <p:cond delay="0"/>
                                          </p:stCondLst>
                                        </p:cTn>
                                        <p:tgtEl>
                                          <p:spTgt spid="113672"/>
                                        </p:tgtEl>
                                      </p:cBhvr>
                                    </p:animEffect>
                                    <p:anim calcmode="lin" valueType="num">
                                      <p:cBhvr>
                                        <p:cTn id="25" dur="1822" tmFilter="0,0; 0.14,0.36; 0.43,0.73; 0.71,0.91; 1.0,1.0">
                                          <p:stCondLst>
                                            <p:cond delay="0"/>
                                          </p:stCondLst>
                                        </p:cTn>
                                        <p:tgtEl>
                                          <p:spTgt spid="113672"/>
                                        </p:tgtEl>
                                        <p:attrNameLst>
                                          <p:attrName>ppt_x</p:attrName>
                                        </p:attrNameLst>
                                      </p:cBhvr>
                                      <p:tavLst>
                                        <p:tav tm="0">
                                          <p:val>
                                            <p:strVal val="#ppt_x-0.25"/>
                                          </p:val>
                                        </p:tav>
                                        <p:tav tm="100000">
                                          <p:val>
                                            <p:strVal val="#ppt_x"/>
                                          </p:val>
                                        </p:tav>
                                      </p:tavLst>
                                    </p:anim>
                                    <p:anim calcmode="lin" valueType="num">
                                      <p:cBhvr>
                                        <p:cTn id="26" dur="664" tmFilter="0.0,0.0; 0.25,0.07; 0.50,0.2; 0.75,0.467; 1.0,1.0">
                                          <p:stCondLst>
                                            <p:cond delay="0"/>
                                          </p:stCondLst>
                                        </p:cTn>
                                        <p:tgtEl>
                                          <p:spTgt spid="113672"/>
                                        </p:tgtEl>
                                        <p:attrNameLst>
                                          <p:attrName>ppt_y</p:attrName>
                                        </p:attrNameLst>
                                      </p:cBhvr>
                                      <p:tavLst>
                                        <p:tav tm="0" fmla="#ppt_y-sin(pi*$)/3">
                                          <p:val>
                                            <p:fltVal val="0.5"/>
                                          </p:val>
                                        </p:tav>
                                        <p:tav tm="100000">
                                          <p:val>
                                            <p:fltVal val="1"/>
                                          </p:val>
                                        </p:tav>
                                      </p:tavLst>
                                    </p:anim>
                                    <p:anim calcmode="lin" valueType="num">
                                      <p:cBhvr>
                                        <p:cTn id="27" dur="664" tmFilter="0, 0; 0.125,0.2665; 0.25,0.4; 0.375,0.465; 0.5,0.5;  0.625,0.535; 0.75,0.6; 0.875,0.7335; 1,1">
                                          <p:stCondLst>
                                            <p:cond delay="664"/>
                                          </p:stCondLst>
                                        </p:cTn>
                                        <p:tgtEl>
                                          <p:spTgt spid="113672"/>
                                        </p:tgtEl>
                                        <p:attrNameLst>
                                          <p:attrName>ppt_y</p:attrName>
                                        </p:attrNameLst>
                                      </p:cBhvr>
                                      <p:tavLst>
                                        <p:tav tm="0" fmla="#ppt_y-sin(pi*$)/9">
                                          <p:val>
                                            <p:fltVal val="0"/>
                                          </p:val>
                                        </p:tav>
                                        <p:tav tm="100000">
                                          <p:val>
                                            <p:fltVal val="1"/>
                                          </p:val>
                                        </p:tav>
                                      </p:tavLst>
                                    </p:anim>
                                    <p:anim calcmode="lin" valueType="num">
                                      <p:cBhvr>
                                        <p:cTn id="28" dur="332" tmFilter="0, 0; 0.125,0.2665; 0.25,0.4; 0.375,0.465; 0.5,0.5;  0.625,0.535; 0.75,0.6; 0.875,0.7335; 1,1">
                                          <p:stCondLst>
                                            <p:cond delay="1324"/>
                                          </p:stCondLst>
                                        </p:cTn>
                                        <p:tgtEl>
                                          <p:spTgt spid="113672"/>
                                        </p:tgtEl>
                                        <p:attrNameLst>
                                          <p:attrName>ppt_y</p:attrName>
                                        </p:attrNameLst>
                                      </p:cBhvr>
                                      <p:tavLst>
                                        <p:tav tm="0" fmla="#ppt_y-sin(pi*$)/27">
                                          <p:val>
                                            <p:fltVal val="0"/>
                                          </p:val>
                                        </p:tav>
                                        <p:tav tm="100000">
                                          <p:val>
                                            <p:fltVal val="1"/>
                                          </p:val>
                                        </p:tav>
                                      </p:tavLst>
                                    </p:anim>
                                    <p:anim calcmode="lin" valueType="num">
                                      <p:cBhvr>
                                        <p:cTn id="29" dur="164" tmFilter="0, 0; 0.125,0.2665; 0.25,0.4; 0.375,0.465; 0.5,0.5;  0.625,0.535; 0.75,0.6; 0.875,0.7335; 1,1">
                                          <p:stCondLst>
                                            <p:cond delay="1656"/>
                                          </p:stCondLst>
                                        </p:cTn>
                                        <p:tgtEl>
                                          <p:spTgt spid="113672"/>
                                        </p:tgtEl>
                                        <p:attrNameLst>
                                          <p:attrName>ppt_y</p:attrName>
                                        </p:attrNameLst>
                                      </p:cBhvr>
                                      <p:tavLst>
                                        <p:tav tm="0" fmla="#ppt_y-sin(pi*$)/81">
                                          <p:val>
                                            <p:fltVal val="0"/>
                                          </p:val>
                                        </p:tav>
                                        <p:tav tm="100000">
                                          <p:val>
                                            <p:fltVal val="1"/>
                                          </p:val>
                                        </p:tav>
                                      </p:tavLst>
                                    </p:anim>
                                    <p:animScale>
                                      <p:cBhvr>
                                        <p:cTn id="30" dur="26">
                                          <p:stCondLst>
                                            <p:cond delay="650"/>
                                          </p:stCondLst>
                                        </p:cTn>
                                        <p:tgtEl>
                                          <p:spTgt spid="113672"/>
                                        </p:tgtEl>
                                      </p:cBhvr>
                                      <p:to x="100000" y="60000"/>
                                    </p:animScale>
                                    <p:animScale>
                                      <p:cBhvr>
                                        <p:cTn id="31" dur="166" decel="50000">
                                          <p:stCondLst>
                                            <p:cond delay="676"/>
                                          </p:stCondLst>
                                        </p:cTn>
                                        <p:tgtEl>
                                          <p:spTgt spid="113672"/>
                                        </p:tgtEl>
                                      </p:cBhvr>
                                      <p:to x="100000" y="100000"/>
                                    </p:animScale>
                                    <p:animScale>
                                      <p:cBhvr>
                                        <p:cTn id="32" dur="26">
                                          <p:stCondLst>
                                            <p:cond delay="1312"/>
                                          </p:stCondLst>
                                        </p:cTn>
                                        <p:tgtEl>
                                          <p:spTgt spid="113672"/>
                                        </p:tgtEl>
                                      </p:cBhvr>
                                      <p:to x="100000" y="80000"/>
                                    </p:animScale>
                                    <p:animScale>
                                      <p:cBhvr>
                                        <p:cTn id="33" dur="166" decel="50000">
                                          <p:stCondLst>
                                            <p:cond delay="1338"/>
                                          </p:stCondLst>
                                        </p:cTn>
                                        <p:tgtEl>
                                          <p:spTgt spid="113672"/>
                                        </p:tgtEl>
                                      </p:cBhvr>
                                      <p:to x="100000" y="100000"/>
                                    </p:animScale>
                                    <p:animScale>
                                      <p:cBhvr>
                                        <p:cTn id="34" dur="26">
                                          <p:stCondLst>
                                            <p:cond delay="1642"/>
                                          </p:stCondLst>
                                        </p:cTn>
                                        <p:tgtEl>
                                          <p:spTgt spid="113672"/>
                                        </p:tgtEl>
                                      </p:cBhvr>
                                      <p:to x="100000" y="90000"/>
                                    </p:animScale>
                                    <p:animScale>
                                      <p:cBhvr>
                                        <p:cTn id="35" dur="166" decel="50000">
                                          <p:stCondLst>
                                            <p:cond delay="1668"/>
                                          </p:stCondLst>
                                        </p:cTn>
                                        <p:tgtEl>
                                          <p:spTgt spid="113672"/>
                                        </p:tgtEl>
                                      </p:cBhvr>
                                      <p:to x="100000" y="100000"/>
                                    </p:animScale>
                                    <p:animScale>
                                      <p:cBhvr>
                                        <p:cTn id="36" dur="26">
                                          <p:stCondLst>
                                            <p:cond delay="1808"/>
                                          </p:stCondLst>
                                        </p:cTn>
                                        <p:tgtEl>
                                          <p:spTgt spid="113672"/>
                                        </p:tgtEl>
                                      </p:cBhvr>
                                      <p:to x="100000" y="95000"/>
                                    </p:animScale>
                                    <p:animScale>
                                      <p:cBhvr>
                                        <p:cTn id="37" dur="166" decel="50000">
                                          <p:stCondLst>
                                            <p:cond delay="1834"/>
                                          </p:stCondLst>
                                        </p:cTn>
                                        <p:tgtEl>
                                          <p:spTgt spid="11367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3672" grpId="0" animBg="1"/>
      <p:bldP spid="113675" grpId="0" autoUpdateAnimBg="0"/>
      <p:bldP spid="113676" grpId="0" build="p" autoUpdateAnimBg="0" advAuto="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2"/>
          <p:cNvSpPr>
            <a:spLocks noGrp="1" noChangeArrowheads="1"/>
          </p:cNvSpPr>
          <p:nvPr>
            <p:ph type="title"/>
          </p:nvPr>
        </p:nvSpPr>
        <p:spPr/>
        <p:txBody>
          <a:bodyPr/>
          <a:lstStyle/>
          <a:p>
            <a:r>
              <a:rPr lang="en-US"/>
              <a:t>Example 4</a:t>
            </a:r>
          </a:p>
        </p:txBody>
      </p:sp>
      <p:sp>
        <p:nvSpPr>
          <p:cNvPr id="140291" name="Text Box 3"/>
          <p:cNvSpPr txBox="1">
            <a:spLocks noChangeArrowheads="1"/>
          </p:cNvSpPr>
          <p:nvPr/>
        </p:nvSpPr>
        <p:spPr bwMode="auto">
          <a:xfrm>
            <a:off x="2628900" y="771525"/>
            <a:ext cx="5981700" cy="396875"/>
          </a:xfrm>
          <a:prstGeom prst="rect">
            <a:avLst/>
          </a:prstGeom>
          <a:noFill/>
          <a:ln w="9525">
            <a:noFill/>
            <a:miter lim="800000"/>
            <a:headEnd/>
            <a:tailEnd/>
          </a:ln>
          <a:effectLst/>
        </p:spPr>
        <p:txBody>
          <a:bodyPr>
            <a:spAutoFit/>
          </a:bodyPr>
          <a:lstStyle/>
          <a:p>
            <a:pPr>
              <a:spcBef>
                <a:spcPct val="50000"/>
              </a:spcBef>
            </a:pPr>
            <a:r>
              <a:rPr lang="en-US" sz="2000" b="1">
                <a:solidFill>
                  <a:srgbClr val="CD0000"/>
                </a:solidFill>
              </a:rPr>
              <a:t>Biased and Unbiased Survey Questions</a:t>
            </a:r>
            <a:endParaRPr lang="en-US" sz="2000" b="1">
              <a:solidFill>
                <a:srgbClr val="EC1D24"/>
              </a:solidFill>
            </a:endParaRPr>
          </a:p>
        </p:txBody>
      </p:sp>
      <p:sp>
        <p:nvSpPr>
          <p:cNvPr id="140292" name="Rectangle 4"/>
          <p:cNvSpPr>
            <a:spLocks noChangeArrowheads="1"/>
          </p:cNvSpPr>
          <p:nvPr/>
        </p:nvSpPr>
        <p:spPr bwMode="auto">
          <a:xfrm>
            <a:off x="876300" y="1503363"/>
            <a:ext cx="7705725" cy="1223962"/>
          </a:xfrm>
          <a:prstGeom prst="rect">
            <a:avLst/>
          </a:prstGeom>
          <a:noFill/>
          <a:ln w="9525">
            <a:noFill/>
            <a:miter lim="800000"/>
            <a:headEnd/>
            <a:tailEnd/>
          </a:ln>
          <a:effectLst/>
        </p:spPr>
        <p:txBody>
          <a:bodyPr>
            <a:spAutoFit/>
          </a:bodyPr>
          <a:lstStyle/>
          <a:p>
            <a:pPr>
              <a:lnSpc>
                <a:spcPct val="90000"/>
              </a:lnSpc>
              <a:spcBef>
                <a:spcPct val="20000"/>
              </a:spcBef>
              <a:spcAft>
                <a:spcPct val="20000"/>
              </a:spcAft>
            </a:pPr>
            <a:r>
              <a:rPr lang="en-US" sz="2400" b="1">
                <a:solidFill>
                  <a:srgbClr val="E01B22"/>
                </a:solidFill>
                <a:ea typeface="Times New Roman" pitchFamily="18" charset="0"/>
                <a:cs typeface="Arial" pitchFamily="34" charset="0"/>
              </a:rPr>
              <a:t>A. </a:t>
            </a:r>
            <a:r>
              <a:rPr lang="en-US" sz="2400" b="1">
                <a:solidFill>
                  <a:srgbClr val="00539D"/>
                </a:solidFill>
                <a:ea typeface="Times New Roman" pitchFamily="18" charset="0"/>
                <a:cs typeface="Arial" pitchFamily="34" charset="0"/>
              </a:rPr>
              <a:t>Identify each survey question as </a:t>
            </a:r>
            <a:r>
              <a:rPr lang="en-US" sz="2400" b="1" i="1">
                <a:solidFill>
                  <a:srgbClr val="00539D"/>
                </a:solidFill>
                <a:ea typeface="Times New Roman" pitchFamily="18" charset="0"/>
                <a:cs typeface="Arial" pitchFamily="34" charset="0"/>
              </a:rPr>
              <a:t>biased</a:t>
            </a:r>
            <a:r>
              <a:rPr lang="en-US" sz="2400" b="1">
                <a:solidFill>
                  <a:srgbClr val="00539D"/>
                </a:solidFill>
                <a:ea typeface="Times New Roman" pitchFamily="18" charset="0"/>
                <a:cs typeface="Arial" pitchFamily="34" charset="0"/>
              </a:rPr>
              <a:t> or </a:t>
            </a:r>
            <a:r>
              <a:rPr lang="en-US" sz="2400" b="1" i="1">
                <a:solidFill>
                  <a:srgbClr val="00539D"/>
                </a:solidFill>
                <a:ea typeface="Times New Roman" pitchFamily="18" charset="0"/>
                <a:cs typeface="Arial" pitchFamily="34" charset="0"/>
              </a:rPr>
              <a:t>unbiased</a:t>
            </a:r>
            <a:r>
              <a:rPr lang="en-US" sz="2400" b="1">
                <a:solidFill>
                  <a:srgbClr val="00539D"/>
                </a:solidFill>
                <a:ea typeface="Times New Roman" pitchFamily="18" charset="0"/>
                <a:cs typeface="Arial" pitchFamily="34" charset="0"/>
              </a:rPr>
              <a:t>. If biased, explain your reasoning.</a:t>
            </a:r>
          </a:p>
          <a:p>
            <a:pPr>
              <a:lnSpc>
                <a:spcPct val="90000"/>
              </a:lnSpc>
              <a:spcBef>
                <a:spcPct val="20000"/>
              </a:spcBef>
              <a:spcAft>
                <a:spcPct val="20000"/>
              </a:spcAft>
            </a:pPr>
            <a:r>
              <a:rPr lang="en-US" sz="2400" b="1">
                <a:solidFill>
                  <a:srgbClr val="00539D"/>
                </a:solidFill>
                <a:ea typeface="Times New Roman" pitchFamily="18" charset="0"/>
                <a:cs typeface="Arial" pitchFamily="34" charset="0"/>
              </a:rPr>
              <a:t>How often do you exercise?</a:t>
            </a:r>
          </a:p>
        </p:txBody>
      </p:sp>
      <p:sp>
        <p:nvSpPr>
          <p:cNvPr id="140293" name="Rectangle 5"/>
          <p:cNvSpPr>
            <a:spLocks noChangeArrowheads="1"/>
          </p:cNvSpPr>
          <p:nvPr/>
        </p:nvSpPr>
        <p:spPr bwMode="auto">
          <a:xfrm>
            <a:off x="533400" y="3962400"/>
            <a:ext cx="8229600" cy="1077913"/>
          </a:xfrm>
          <a:prstGeom prst="rect">
            <a:avLst/>
          </a:prstGeom>
          <a:noFill/>
          <a:ln w="9525">
            <a:noFill/>
            <a:miter lim="800000"/>
            <a:headEnd/>
            <a:tailEnd/>
          </a:ln>
          <a:effectLst/>
        </p:spPr>
        <p:txBody>
          <a:bodyPr>
            <a:spAutoFit/>
          </a:bodyPr>
          <a:lstStyle/>
          <a:p>
            <a:pPr marL="1712913" indent="-1368425">
              <a:lnSpc>
                <a:spcPct val="90000"/>
              </a:lnSpc>
              <a:spcBef>
                <a:spcPct val="20000"/>
              </a:spcBef>
              <a:buClr>
                <a:srgbClr val="FFFFFF"/>
              </a:buClr>
              <a:tabLst>
                <a:tab pos="1943100" algn="l"/>
              </a:tabLst>
            </a:pPr>
            <a:r>
              <a:rPr lang="en-US" sz="2400" b="1">
                <a:solidFill>
                  <a:srgbClr val="00539D"/>
                </a:solidFill>
              </a:rPr>
              <a:t>Answer:	</a:t>
            </a:r>
            <a:r>
              <a:rPr lang="en-US" sz="2400">
                <a:solidFill>
                  <a:srgbClr val="E01B22"/>
                </a:solidFill>
              </a:rPr>
              <a:t>This question is unbiased. It does not encourage participants to answer a certain way, and it is clearly stated.</a:t>
            </a:r>
          </a:p>
        </p:txBody>
      </p:sp>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40292">
                                            <p:txEl>
                                              <p:pRg st="0" end="0"/>
                                            </p:txEl>
                                          </p:spTgt>
                                        </p:tgtEl>
                                        <p:attrNameLst>
                                          <p:attrName>style.visibility</p:attrName>
                                        </p:attrNameLst>
                                      </p:cBhvr>
                                      <p:to>
                                        <p:strVal val="visible"/>
                                      </p:to>
                                    </p:set>
                                    <p:animEffect transition="in" filter="wipe(left)">
                                      <p:cBhvr>
                                        <p:cTn id="7" dur="500"/>
                                        <p:tgtEl>
                                          <p:spTgt spid="140292">
                                            <p:txEl>
                                              <p:pRg st="0" end="0"/>
                                            </p:txEl>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40292">
                                            <p:txEl>
                                              <p:pRg st="1" end="1"/>
                                            </p:txEl>
                                          </p:spTgt>
                                        </p:tgtEl>
                                        <p:attrNameLst>
                                          <p:attrName>style.visibility</p:attrName>
                                        </p:attrNameLst>
                                      </p:cBhvr>
                                      <p:to>
                                        <p:strVal val="visible"/>
                                      </p:to>
                                    </p:set>
                                    <p:animEffect transition="in" filter="wipe(left)">
                                      <p:cBhvr>
                                        <p:cTn id="11" dur="500"/>
                                        <p:tgtEl>
                                          <p:spTgt spid="140292">
                                            <p:txEl>
                                              <p:pRg st="1" end="1"/>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140293">
                                            <p:txEl>
                                              <p:pRg st="0" end="0"/>
                                            </p:txEl>
                                          </p:spTgt>
                                        </p:tgtEl>
                                        <p:attrNameLst>
                                          <p:attrName>style.visibility</p:attrName>
                                        </p:attrNameLst>
                                      </p:cBhvr>
                                      <p:to>
                                        <p:strVal val="visible"/>
                                      </p:to>
                                    </p:set>
                                    <p:animEffect transition="in" filter="wipe(left)">
                                      <p:cBhvr>
                                        <p:cTn id="16" dur="500"/>
                                        <p:tgtEl>
                                          <p:spTgt spid="14029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0292" grpId="0" build="p" autoUpdateAnimBg="0" advAuto="0"/>
      <p:bldP spid="140293" grpId="0" build="p"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2"/>
          <p:cNvSpPr>
            <a:spLocks noGrp="1" noChangeArrowheads="1"/>
          </p:cNvSpPr>
          <p:nvPr>
            <p:ph type="title"/>
          </p:nvPr>
        </p:nvSpPr>
        <p:spPr/>
        <p:txBody>
          <a:bodyPr/>
          <a:lstStyle/>
          <a:p>
            <a:r>
              <a:rPr lang="en-US"/>
              <a:t>Example 4</a:t>
            </a:r>
          </a:p>
        </p:txBody>
      </p:sp>
      <p:sp>
        <p:nvSpPr>
          <p:cNvPr id="141315" name="Rectangle 3"/>
          <p:cNvSpPr>
            <a:spLocks noChangeArrowheads="1"/>
          </p:cNvSpPr>
          <p:nvPr/>
        </p:nvSpPr>
        <p:spPr bwMode="auto">
          <a:xfrm>
            <a:off x="876300" y="1503363"/>
            <a:ext cx="7705725" cy="1552575"/>
          </a:xfrm>
          <a:prstGeom prst="rect">
            <a:avLst/>
          </a:prstGeom>
          <a:noFill/>
          <a:ln w="9525">
            <a:noFill/>
            <a:miter lim="800000"/>
            <a:headEnd/>
            <a:tailEnd/>
          </a:ln>
          <a:effectLst/>
        </p:spPr>
        <p:txBody>
          <a:bodyPr>
            <a:spAutoFit/>
          </a:bodyPr>
          <a:lstStyle/>
          <a:p>
            <a:pPr>
              <a:lnSpc>
                <a:spcPct val="90000"/>
              </a:lnSpc>
              <a:spcBef>
                <a:spcPct val="20000"/>
              </a:spcBef>
              <a:spcAft>
                <a:spcPct val="20000"/>
              </a:spcAft>
            </a:pPr>
            <a:r>
              <a:rPr lang="en-US" sz="2400" b="1">
                <a:solidFill>
                  <a:srgbClr val="E01B22"/>
                </a:solidFill>
                <a:ea typeface="Times New Roman" pitchFamily="18" charset="0"/>
                <a:cs typeface="Arial" pitchFamily="34" charset="0"/>
              </a:rPr>
              <a:t>B. </a:t>
            </a:r>
            <a:r>
              <a:rPr lang="en-US" sz="2400" b="1">
                <a:solidFill>
                  <a:srgbClr val="00539D"/>
                </a:solidFill>
                <a:ea typeface="Times New Roman" pitchFamily="18" charset="0"/>
                <a:cs typeface="Arial" pitchFamily="34" charset="0"/>
              </a:rPr>
              <a:t>Identify each survey question as </a:t>
            </a:r>
            <a:r>
              <a:rPr lang="en-US" sz="2400" b="1" i="1">
                <a:solidFill>
                  <a:srgbClr val="00539D"/>
                </a:solidFill>
                <a:ea typeface="Times New Roman" pitchFamily="18" charset="0"/>
                <a:cs typeface="Arial" pitchFamily="34" charset="0"/>
              </a:rPr>
              <a:t>biased</a:t>
            </a:r>
            <a:r>
              <a:rPr lang="en-US" sz="2400" b="1">
                <a:solidFill>
                  <a:srgbClr val="00539D"/>
                </a:solidFill>
                <a:ea typeface="Times New Roman" pitchFamily="18" charset="0"/>
                <a:cs typeface="Arial" pitchFamily="34" charset="0"/>
              </a:rPr>
              <a:t> or </a:t>
            </a:r>
            <a:r>
              <a:rPr lang="en-US" sz="2400" b="1" i="1">
                <a:solidFill>
                  <a:srgbClr val="00539D"/>
                </a:solidFill>
                <a:ea typeface="Times New Roman" pitchFamily="18" charset="0"/>
                <a:cs typeface="Arial" pitchFamily="34" charset="0"/>
              </a:rPr>
              <a:t>unbiased</a:t>
            </a:r>
            <a:r>
              <a:rPr lang="en-US" sz="2400" b="1">
                <a:solidFill>
                  <a:srgbClr val="00539D"/>
                </a:solidFill>
                <a:ea typeface="Times New Roman" pitchFamily="18" charset="0"/>
                <a:cs typeface="Arial" pitchFamily="34" charset="0"/>
              </a:rPr>
              <a:t>. If biased, explain your reasoning.</a:t>
            </a:r>
          </a:p>
          <a:p>
            <a:pPr>
              <a:lnSpc>
                <a:spcPct val="90000"/>
              </a:lnSpc>
              <a:spcBef>
                <a:spcPct val="20000"/>
              </a:spcBef>
              <a:spcAft>
                <a:spcPct val="20000"/>
              </a:spcAft>
            </a:pPr>
            <a:r>
              <a:rPr lang="en-US" sz="2400" b="1">
                <a:solidFill>
                  <a:srgbClr val="00539D"/>
                </a:solidFill>
                <a:ea typeface="Times New Roman" pitchFamily="18" charset="0"/>
                <a:cs typeface="Arial" pitchFamily="34" charset="0"/>
              </a:rPr>
              <a:t>Do you like basketball? If so, do you prefer watching high school, college, or professional? </a:t>
            </a:r>
          </a:p>
        </p:txBody>
      </p:sp>
      <p:sp>
        <p:nvSpPr>
          <p:cNvPr id="141316" name="Rectangle 4"/>
          <p:cNvSpPr>
            <a:spLocks noChangeArrowheads="1"/>
          </p:cNvSpPr>
          <p:nvPr/>
        </p:nvSpPr>
        <p:spPr bwMode="auto">
          <a:xfrm>
            <a:off x="533400" y="4114800"/>
            <a:ext cx="7772400" cy="749300"/>
          </a:xfrm>
          <a:prstGeom prst="rect">
            <a:avLst/>
          </a:prstGeom>
          <a:noFill/>
          <a:ln w="9525">
            <a:noFill/>
            <a:miter lim="800000"/>
            <a:headEnd/>
            <a:tailEnd/>
          </a:ln>
          <a:effectLst/>
        </p:spPr>
        <p:txBody>
          <a:bodyPr>
            <a:spAutoFit/>
          </a:bodyPr>
          <a:lstStyle/>
          <a:p>
            <a:pPr marL="1712913" indent="-1368425">
              <a:lnSpc>
                <a:spcPct val="90000"/>
              </a:lnSpc>
              <a:spcBef>
                <a:spcPct val="20000"/>
              </a:spcBef>
              <a:buClr>
                <a:srgbClr val="FFFFFF"/>
              </a:buClr>
              <a:tabLst>
                <a:tab pos="1943100" algn="l"/>
              </a:tabLst>
            </a:pPr>
            <a:r>
              <a:rPr lang="en-US" sz="2400" b="1">
                <a:solidFill>
                  <a:srgbClr val="00539D"/>
                </a:solidFill>
              </a:rPr>
              <a:t>Answer:	</a:t>
            </a:r>
            <a:r>
              <a:rPr lang="en-US" sz="2400">
                <a:solidFill>
                  <a:srgbClr val="E01B22"/>
                </a:solidFill>
              </a:rPr>
              <a:t>Biased; the question addresses more than one issue.</a:t>
            </a:r>
          </a:p>
        </p:txBody>
      </p:sp>
      <p:sp>
        <p:nvSpPr>
          <p:cNvPr id="141318" name="Text Box 6"/>
          <p:cNvSpPr txBox="1">
            <a:spLocks noChangeArrowheads="1"/>
          </p:cNvSpPr>
          <p:nvPr/>
        </p:nvSpPr>
        <p:spPr bwMode="auto">
          <a:xfrm>
            <a:off x="2628900" y="771525"/>
            <a:ext cx="5981700" cy="396875"/>
          </a:xfrm>
          <a:prstGeom prst="rect">
            <a:avLst/>
          </a:prstGeom>
          <a:noFill/>
          <a:ln w="9525">
            <a:noFill/>
            <a:miter lim="800000"/>
            <a:headEnd/>
            <a:tailEnd/>
          </a:ln>
          <a:effectLst/>
        </p:spPr>
        <p:txBody>
          <a:bodyPr>
            <a:spAutoFit/>
          </a:bodyPr>
          <a:lstStyle/>
          <a:p>
            <a:pPr>
              <a:spcBef>
                <a:spcPct val="50000"/>
              </a:spcBef>
            </a:pPr>
            <a:r>
              <a:rPr lang="en-US" sz="2000" b="1">
                <a:solidFill>
                  <a:srgbClr val="CD0000"/>
                </a:solidFill>
              </a:rPr>
              <a:t>Biased and Unbiased Survey Questions</a:t>
            </a:r>
            <a:endParaRPr lang="en-US" sz="2000" b="1">
              <a:solidFill>
                <a:srgbClr val="EC1D24"/>
              </a:solidFill>
            </a:endParaRPr>
          </a:p>
        </p:txBody>
      </p:sp>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41315">
                                            <p:txEl>
                                              <p:pRg st="0" end="0"/>
                                            </p:txEl>
                                          </p:spTgt>
                                        </p:tgtEl>
                                        <p:attrNameLst>
                                          <p:attrName>style.visibility</p:attrName>
                                        </p:attrNameLst>
                                      </p:cBhvr>
                                      <p:to>
                                        <p:strVal val="visible"/>
                                      </p:to>
                                    </p:set>
                                    <p:animEffect transition="in" filter="wipe(left)">
                                      <p:cBhvr>
                                        <p:cTn id="7" dur="500"/>
                                        <p:tgtEl>
                                          <p:spTgt spid="141315">
                                            <p:txEl>
                                              <p:pRg st="0" end="0"/>
                                            </p:txEl>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41315">
                                            <p:txEl>
                                              <p:pRg st="1" end="1"/>
                                            </p:txEl>
                                          </p:spTgt>
                                        </p:tgtEl>
                                        <p:attrNameLst>
                                          <p:attrName>style.visibility</p:attrName>
                                        </p:attrNameLst>
                                      </p:cBhvr>
                                      <p:to>
                                        <p:strVal val="visible"/>
                                      </p:to>
                                    </p:set>
                                    <p:animEffect transition="in" filter="wipe(left)">
                                      <p:cBhvr>
                                        <p:cTn id="11" dur="500"/>
                                        <p:tgtEl>
                                          <p:spTgt spid="141315">
                                            <p:txEl>
                                              <p:pRg st="1" end="1"/>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141316">
                                            <p:txEl>
                                              <p:pRg st="0" end="0"/>
                                            </p:txEl>
                                          </p:spTgt>
                                        </p:tgtEl>
                                        <p:attrNameLst>
                                          <p:attrName>style.visibility</p:attrName>
                                        </p:attrNameLst>
                                      </p:cBhvr>
                                      <p:to>
                                        <p:strVal val="visible"/>
                                      </p:to>
                                    </p:set>
                                    <p:animEffect transition="in" filter="wipe(left)">
                                      <p:cBhvr>
                                        <p:cTn id="16" dur="500"/>
                                        <p:tgtEl>
                                          <p:spTgt spid="14131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1315" grpId="0" build="p" autoUpdateAnimBg="0" advAuto="0"/>
      <p:bldP spid="141316" grpId="0" build="p"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TPQuestion"/>
          <p:cNvSpPr>
            <a:spLocks noGrp="1" noChangeArrowheads="1"/>
          </p:cNvSpPr>
          <p:nvPr>
            <p:ph type="title"/>
          </p:nvPr>
        </p:nvSpPr>
        <p:spPr/>
        <p:txBody>
          <a:bodyPr/>
          <a:lstStyle/>
          <a:p>
            <a:r>
              <a:rPr lang="en-US"/>
              <a:t>Example 4</a:t>
            </a:r>
          </a:p>
        </p:txBody>
      </p:sp>
      <p:sp>
        <p:nvSpPr>
          <p:cNvPr id="142339" name="Oval 3"/>
          <p:cNvSpPr>
            <a:spLocks noChangeArrowheads="1"/>
          </p:cNvSpPr>
          <p:nvPr/>
        </p:nvSpPr>
        <p:spPr bwMode="auto">
          <a:xfrm>
            <a:off x="901700" y="5410200"/>
            <a:ext cx="457200" cy="457200"/>
          </a:xfrm>
          <a:prstGeom prst="ellipse">
            <a:avLst/>
          </a:prstGeom>
          <a:noFill/>
          <a:ln w="57150">
            <a:solidFill>
              <a:srgbClr val="EC1D24"/>
            </a:solidFill>
            <a:round/>
            <a:headEnd/>
            <a:tailEnd/>
          </a:ln>
          <a:effectLst/>
        </p:spPr>
        <p:txBody>
          <a:bodyPr wrap="none" anchor="ctr"/>
          <a:lstStyle/>
          <a:p>
            <a:pPr algn="ctr"/>
            <a:endParaRPr lang="en-US"/>
          </a:p>
        </p:txBody>
      </p:sp>
      <p:pic>
        <p:nvPicPr>
          <p:cNvPr id="142340" name="Picture 4" descr="Check Progress"/>
          <p:cNvPicPr>
            <a:picLocks noChangeAspect="1" noChangeArrowheads="1"/>
          </p:cNvPicPr>
          <p:nvPr/>
        </p:nvPicPr>
        <p:blipFill>
          <a:blip r:embed="rId4" cstate="print"/>
          <a:srcRect/>
          <a:stretch>
            <a:fillRect/>
          </a:stretch>
        </p:blipFill>
        <p:spPr bwMode="auto">
          <a:xfrm>
            <a:off x="2716213" y="712788"/>
            <a:ext cx="2846387" cy="511175"/>
          </a:xfrm>
          <a:prstGeom prst="rect">
            <a:avLst/>
          </a:prstGeom>
          <a:noFill/>
        </p:spPr>
      </p:pic>
      <p:pic>
        <p:nvPicPr>
          <p:cNvPr id="142341" name="Picture 5" descr="CheckPointICON"/>
          <p:cNvPicPr>
            <a:picLocks noChangeAspect="1" noChangeArrowheads="1"/>
          </p:cNvPicPr>
          <p:nvPr/>
        </p:nvPicPr>
        <p:blipFill>
          <a:blip r:embed="rId5" cstate="print"/>
          <a:srcRect/>
          <a:stretch>
            <a:fillRect/>
          </a:stretch>
        </p:blipFill>
        <p:spPr bwMode="auto">
          <a:xfrm>
            <a:off x="7467600" y="747713"/>
            <a:ext cx="1222375" cy="376237"/>
          </a:xfrm>
          <a:prstGeom prst="rect">
            <a:avLst/>
          </a:prstGeom>
          <a:noFill/>
        </p:spPr>
      </p:pic>
      <p:sp>
        <p:nvSpPr>
          <p:cNvPr id="142342" name="TPAnswers"/>
          <p:cNvSpPr>
            <a:spLocks noChangeArrowheads="1"/>
          </p:cNvSpPr>
          <p:nvPr>
            <p:custDataLst>
              <p:tags r:id="rId2"/>
            </p:custDataLst>
          </p:nvPr>
        </p:nvSpPr>
        <p:spPr bwMode="auto">
          <a:xfrm>
            <a:off x="914400" y="3505200"/>
            <a:ext cx="7848600" cy="2355850"/>
          </a:xfrm>
          <a:prstGeom prst="rect">
            <a:avLst/>
          </a:prstGeom>
          <a:noFill/>
          <a:ln w="9525">
            <a:noFill/>
            <a:miter lim="800000"/>
            <a:headEnd/>
            <a:tailEnd/>
          </a:ln>
          <a:effectLst/>
        </p:spPr>
        <p:txBody>
          <a:bodyPr>
            <a:spAutoFit/>
          </a:bodyPr>
          <a:lstStyle/>
          <a:p>
            <a:pPr marL="457200" indent="-457200">
              <a:spcBef>
                <a:spcPct val="20000"/>
              </a:spcBef>
              <a:spcAft>
                <a:spcPct val="20000"/>
              </a:spcAft>
              <a:buClr>
                <a:srgbClr val="00539D"/>
              </a:buClr>
            </a:pPr>
            <a:r>
              <a:rPr lang="pt-BR" sz="2400" b="1">
                <a:solidFill>
                  <a:srgbClr val="00539D"/>
                </a:solidFill>
                <a:sym typeface="Symbol" pitchFamily="18" charset="2"/>
              </a:rPr>
              <a:t>A.</a:t>
            </a:r>
            <a:r>
              <a:rPr lang="pt-BR" sz="2400" b="1">
                <a:sym typeface="Symbol" pitchFamily="18" charset="2"/>
              </a:rPr>
              <a:t>	</a:t>
            </a:r>
            <a:r>
              <a:rPr lang="en-US" sz="2400" b="1">
                <a:sym typeface="Symbol" pitchFamily="18" charset="2"/>
              </a:rPr>
              <a:t>biased; the question encourages the members of the sample to answer a certain way</a:t>
            </a:r>
            <a:endParaRPr lang="pt-BR" sz="2400" b="1">
              <a:sym typeface="Symbol" pitchFamily="18" charset="2"/>
            </a:endParaRPr>
          </a:p>
          <a:p>
            <a:pPr marL="457200" indent="-457200">
              <a:spcBef>
                <a:spcPct val="20000"/>
              </a:spcBef>
              <a:spcAft>
                <a:spcPct val="20000"/>
              </a:spcAft>
              <a:buClr>
                <a:srgbClr val="00539D"/>
              </a:buClr>
            </a:pPr>
            <a:r>
              <a:rPr lang="pt-BR" sz="2400" b="1">
                <a:solidFill>
                  <a:srgbClr val="00539D"/>
                </a:solidFill>
                <a:sym typeface="Symbol" pitchFamily="18" charset="2"/>
              </a:rPr>
              <a:t>B.</a:t>
            </a:r>
            <a:r>
              <a:rPr lang="pt-BR" sz="2400" b="1">
                <a:sym typeface="Symbol" pitchFamily="18" charset="2"/>
              </a:rPr>
              <a:t>	</a:t>
            </a:r>
            <a:r>
              <a:rPr lang="en-US" sz="2400" b="1">
                <a:sym typeface="Symbol" pitchFamily="18" charset="2"/>
              </a:rPr>
              <a:t>biased; the question is confusing</a:t>
            </a:r>
            <a:endParaRPr lang="pt-BR" sz="2400" b="1">
              <a:sym typeface="Symbol" pitchFamily="18" charset="2"/>
            </a:endParaRPr>
          </a:p>
          <a:p>
            <a:pPr marL="457200" indent="-457200">
              <a:spcBef>
                <a:spcPct val="20000"/>
              </a:spcBef>
              <a:spcAft>
                <a:spcPct val="20000"/>
              </a:spcAft>
              <a:buClr>
                <a:srgbClr val="00539D"/>
              </a:buClr>
            </a:pPr>
            <a:r>
              <a:rPr lang="pt-BR" sz="2400" b="1">
                <a:solidFill>
                  <a:srgbClr val="00539D"/>
                </a:solidFill>
                <a:sym typeface="Symbol" pitchFamily="18" charset="2"/>
              </a:rPr>
              <a:t>C.</a:t>
            </a:r>
            <a:r>
              <a:rPr lang="pt-BR" sz="2400" b="1">
                <a:sym typeface="Symbol" pitchFamily="18" charset="2"/>
              </a:rPr>
              <a:t>	</a:t>
            </a:r>
            <a:r>
              <a:rPr lang="en-US" sz="2400" b="1">
                <a:sym typeface="Symbol" pitchFamily="18" charset="2"/>
              </a:rPr>
              <a:t>biased; the question causes a strong reaction</a:t>
            </a:r>
            <a:endParaRPr lang="pt-BR" sz="2400" b="1">
              <a:sym typeface="Symbol" pitchFamily="18" charset="2"/>
            </a:endParaRPr>
          </a:p>
          <a:p>
            <a:pPr marL="457200" indent="-457200">
              <a:spcBef>
                <a:spcPct val="20000"/>
              </a:spcBef>
              <a:spcAft>
                <a:spcPct val="20000"/>
              </a:spcAft>
              <a:buClr>
                <a:srgbClr val="00539D"/>
              </a:buClr>
            </a:pPr>
            <a:r>
              <a:rPr lang="pt-BR" sz="2400" b="1">
                <a:solidFill>
                  <a:srgbClr val="00539D"/>
                </a:solidFill>
                <a:sym typeface="Symbol" pitchFamily="18" charset="2"/>
              </a:rPr>
              <a:t>D.</a:t>
            </a:r>
            <a:r>
              <a:rPr lang="pt-BR" sz="2400" b="1">
                <a:sym typeface="Symbol" pitchFamily="18" charset="2"/>
              </a:rPr>
              <a:t>	</a:t>
            </a:r>
            <a:r>
              <a:rPr lang="en-US" sz="2400" b="1">
                <a:sym typeface="Symbol" pitchFamily="18" charset="2"/>
              </a:rPr>
              <a:t>unbiased</a:t>
            </a:r>
            <a:endParaRPr lang="pt-BR" sz="2400" b="1">
              <a:sym typeface="Symbol" pitchFamily="18" charset="2"/>
            </a:endParaRPr>
          </a:p>
        </p:txBody>
      </p:sp>
      <p:sp>
        <p:nvSpPr>
          <p:cNvPr id="142343" name="TPQuestion"/>
          <p:cNvSpPr>
            <a:spLocks noChangeArrowheads="1"/>
          </p:cNvSpPr>
          <p:nvPr/>
        </p:nvSpPr>
        <p:spPr bwMode="auto">
          <a:xfrm>
            <a:off x="533400" y="1447800"/>
            <a:ext cx="8153400" cy="1735138"/>
          </a:xfrm>
          <a:prstGeom prst="rect">
            <a:avLst/>
          </a:prstGeom>
          <a:noFill/>
          <a:ln w="9525">
            <a:noFill/>
            <a:miter lim="800000"/>
            <a:headEnd/>
            <a:tailEnd/>
          </a:ln>
          <a:effectLst/>
        </p:spPr>
        <p:txBody>
          <a:bodyPr>
            <a:spAutoFit/>
          </a:bodyPr>
          <a:lstStyle/>
          <a:p>
            <a:pPr marL="342900">
              <a:lnSpc>
                <a:spcPct val="90000"/>
              </a:lnSpc>
              <a:tabLst>
                <a:tab pos="800100" algn="l"/>
              </a:tabLst>
            </a:pPr>
            <a:r>
              <a:rPr lang="en-US" sz="2400" b="1">
                <a:solidFill>
                  <a:srgbClr val="00539D"/>
                </a:solidFill>
                <a:ea typeface="Times New Roman" pitchFamily="18" charset="0"/>
                <a:cs typeface="Arial" pitchFamily="34" charset="0"/>
              </a:rPr>
              <a:t>Identify the survey question as </a:t>
            </a:r>
            <a:r>
              <a:rPr lang="en-US" sz="2400" b="1" i="1">
                <a:solidFill>
                  <a:srgbClr val="00539D"/>
                </a:solidFill>
                <a:ea typeface="Times New Roman" pitchFamily="18" charset="0"/>
                <a:cs typeface="Arial" pitchFamily="34" charset="0"/>
              </a:rPr>
              <a:t>biased</a:t>
            </a:r>
            <a:r>
              <a:rPr lang="en-US" sz="2400" b="1">
                <a:solidFill>
                  <a:srgbClr val="00539D"/>
                </a:solidFill>
                <a:ea typeface="Times New Roman" pitchFamily="18" charset="0"/>
                <a:cs typeface="Arial" pitchFamily="34" charset="0"/>
              </a:rPr>
              <a:t> or </a:t>
            </a:r>
            <a:r>
              <a:rPr lang="en-US" sz="2400" b="1" i="1">
                <a:solidFill>
                  <a:srgbClr val="00539D"/>
                </a:solidFill>
                <a:ea typeface="Times New Roman" pitchFamily="18" charset="0"/>
                <a:cs typeface="Arial" pitchFamily="34" charset="0"/>
              </a:rPr>
              <a:t>unbiased</a:t>
            </a:r>
            <a:r>
              <a:rPr lang="en-US" sz="2400" b="1">
                <a:solidFill>
                  <a:srgbClr val="00539D"/>
                </a:solidFill>
                <a:ea typeface="Times New Roman" pitchFamily="18" charset="0"/>
                <a:cs typeface="Arial" pitchFamily="34" charset="0"/>
              </a:rPr>
              <a:t>. If biased, explain your reasoning.</a:t>
            </a:r>
            <a:br>
              <a:rPr lang="en-US" sz="2400" b="1">
                <a:solidFill>
                  <a:srgbClr val="00539D"/>
                </a:solidFill>
                <a:ea typeface="Times New Roman" pitchFamily="18" charset="0"/>
                <a:cs typeface="Arial" pitchFamily="34" charset="0"/>
              </a:rPr>
            </a:br>
            <a:r>
              <a:rPr lang="en-US" sz="2400" b="1">
                <a:solidFill>
                  <a:srgbClr val="00539D"/>
                </a:solidFill>
                <a:ea typeface="Times New Roman" pitchFamily="18" charset="0"/>
                <a:cs typeface="Arial" pitchFamily="34" charset="0"/>
              </a:rPr>
              <a:t/>
            </a:r>
            <a:br>
              <a:rPr lang="en-US" sz="2400" b="1">
                <a:solidFill>
                  <a:srgbClr val="00539D"/>
                </a:solidFill>
                <a:ea typeface="Times New Roman" pitchFamily="18" charset="0"/>
                <a:cs typeface="Arial" pitchFamily="34" charset="0"/>
              </a:rPr>
            </a:br>
            <a:r>
              <a:rPr lang="en-US" sz="2400" b="1" i="1">
                <a:solidFill>
                  <a:srgbClr val="00539D"/>
                </a:solidFill>
                <a:ea typeface="Times New Roman" pitchFamily="18" charset="0"/>
                <a:cs typeface="Arial" pitchFamily="34" charset="0"/>
              </a:rPr>
              <a:t>Should the school district offer college courses to qualified high school students for free?</a:t>
            </a: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42340"/>
                                        </p:tgtEl>
                                        <p:attrNameLst>
                                          <p:attrName>style.visibility</p:attrName>
                                        </p:attrNameLst>
                                      </p:cBhvr>
                                      <p:to>
                                        <p:strVal val="visible"/>
                                      </p:to>
                                    </p:set>
                                    <p:animEffect transition="in" filter="wipe(left)">
                                      <p:cBhvr>
                                        <p:cTn id="7" dur="500"/>
                                        <p:tgtEl>
                                          <p:spTgt spid="142340"/>
                                        </p:tgtEl>
                                      </p:cBhvr>
                                    </p:animEffect>
                                  </p:childTnLst>
                                </p:cTn>
                              </p:par>
                            </p:childTnLst>
                          </p:cTn>
                        </p:par>
                        <p:par>
                          <p:cTn id="8" fill="hold">
                            <p:stCondLst>
                              <p:cond delay="500"/>
                            </p:stCondLst>
                            <p:childTnLst>
                              <p:par>
                                <p:cTn id="9" presetID="9" presetClass="entr" presetSubtype="0" fill="hold" nodeType="afterEffect">
                                  <p:stCondLst>
                                    <p:cond delay="0"/>
                                  </p:stCondLst>
                                  <p:childTnLst>
                                    <p:set>
                                      <p:cBhvr>
                                        <p:cTn id="10" dur="1" fill="hold">
                                          <p:stCondLst>
                                            <p:cond delay="0"/>
                                          </p:stCondLst>
                                        </p:cTn>
                                        <p:tgtEl>
                                          <p:spTgt spid="142341"/>
                                        </p:tgtEl>
                                        <p:attrNameLst>
                                          <p:attrName>style.visibility</p:attrName>
                                        </p:attrNameLst>
                                      </p:cBhvr>
                                      <p:to>
                                        <p:strVal val="visible"/>
                                      </p:to>
                                    </p:set>
                                    <p:animEffect transition="in" filter="dissolve">
                                      <p:cBhvr>
                                        <p:cTn id="11" dur="500"/>
                                        <p:tgtEl>
                                          <p:spTgt spid="142341"/>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42343">
                                            <p:txEl>
                                              <p:pRg st="0" end="0"/>
                                            </p:txEl>
                                          </p:spTgt>
                                        </p:tgtEl>
                                        <p:attrNameLst>
                                          <p:attrName>style.visibility</p:attrName>
                                        </p:attrNameLst>
                                      </p:cBhvr>
                                      <p:to>
                                        <p:strVal val="visible"/>
                                      </p:to>
                                    </p:set>
                                    <p:animEffect transition="in" filter="wipe(left)">
                                      <p:cBhvr>
                                        <p:cTn id="15" dur="500"/>
                                        <p:tgtEl>
                                          <p:spTgt spid="142343">
                                            <p:txEl>
                                              <p:pRg st="0" end="0"/>
                                            </p:txEl>
                                          </p:spTgt>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142342"/>
                                        </p:tgtEl>
                                        <p:attrNameLst>
                                          <p:attrName>style.visibility</p:attrName>
                                        </p:attrNameLst>
                                      </p:cBhvr>
                                      <p:to>
                                        <p:strVal val="visible"/>
                                      </p:to>
                                    </p:set>
                                    <p:animEffect transition="in" filter="wipe(left)">
                                      <p:cBhvr>
                                        <p:cTn id="19" dur="500"/>
                                        <p:tgtEl>
                                          <p:spTgt spid="142342"/>
                                        </p:tgtEl>
                                      </p:cBhvr>
                                    </p:animEffect>
                                  </p:childTnLst>
                                </p:cTn>
                              </p:par>
                            </p:childTnLst>
                          </p:cTn>
                        </p:par>
                      </p:childTnLst>
                    </p:cTn>
                  </p:par>
                  <p:par>
                    <p:cTn id="20" fill="hold">
                      <p:stCondLst>
                        <p:cond delay="indefinite"/>
                      </p:stCondLst>
                      <p:childTnLst>
                        <p:par>
                          <p:cTn id="21" fill="hold">
                            <p:stCondLst>
                              <p:cond delay="0"/>
                            </p:stCondLst>
                            <p:childTnLst>
                              <p:par>
                                <p:cTn id="22" presetID="26" presetClass="entr" presetSubtype="0" fill="hold" grpId="0" nodeType="clickEffect">
                                  <p:stCondLst>
                                    <p:cond delay="0"/>
                                  </p:stCondLst>
                                  <p:childTnLst>
                                    <p:set>
                                      <p:cBhvr>
                                        <p:cTn id="23" dur="1" fill="hold">
                                          <p:stCondLst>
                                            <p:cond delay="0"/>
                                          </p:stCondLst>
                                        </p:cTn>
                                        <p:tgtEl>
                                          <p:spTgt spid="142339"/>
                                        </p:tgtEl>
                                        <p:attrNameLst>
                                          <p:attrName>style.visibility</p:attrName>
                                        </p:attrNameLst>
                                      </p:cBhvr>
                                      <p:to>
                                        <p:strVal val="visible"/>
                                      </p:to>
                                    </p:set>
                                    <p:animEffect transition="in" filter="wipe(down)">
                                      <p:cBhvr>
                                        <p:cTn id="24" dur="580">
                                          <p:stCondLst>
                                            <p:cond delay="0"/>
                                          </p:stCondLst>
                                        </p:cTn>
                                        <p:tgtEl>
                                          <p:spTgt spid="142339"/>
                                        </p:tgtEl>
                                      </p:cBhvr>
                                    </p:animEffect>
                                    <p:anim calcmode="lin" valueType="num">
                                      <p:cBhvr>
                                        <p:cTn id="25" dur="1822" tmFilter="0,0; 0.14,0.36; 0.43,0.73; 0.71,0.91; 1.0,1.0">
                                          <p:stCondLst>
                                            <p:cond delay="0"/>
                                          </p:stCondLst>
                                        </p:cTn>
                                        <p:tgtEl>
                                          <p:spTgt spid="142339"/>
                                        </p:tgtEl>
                                        <p:attrNameLst>
                                          <p:attrName>ppt_x</p:attrName>
                                        </p:attrNameLst>
                                      </p:cBhvr>
                                      <p:tavLst>
                                        <p:tav tm="0">
                                          <p:val>
                                            <p:strVal val="#ppt_x-0.25"/>
                                          </p:val>
                                        </p:tav>
                                        <p:tav tm="100000">
                                          <p:val>
                                            <p:strVal val="#ppt_x"/>
                                          </p:val>
                                        </p:tav>
                                      </p:tavLst>
                                    </p:anim>
                                    <p:anim calcmode="lin" valueType="num">
                                      <p:cBhvr>
                                        <p:cTn id="26" dur="664" tmFilter="0.0,0.0; 0.25,0.07; 0.50,0.2; 0.75,0.467; 1.0,1.0">
                                          <p:stCondLst>
                                            <p:cond delay="0"/>
                                          </p:stCondLst>
                                        </p:cTn>
                                        <p:tgtEl>
                                          <p:spTgt spid="142339"/>
                                        </p:tgtEl>
                                        <p:attrNameLst>
                                          <p:attrName>ppt_y</p:attrName>
                                        </p:attrNameLst>
                                      </p:cBhvr>
                                      <p:tavLst>
                                        <p:tav tm="0" fmla="#ppt_y-sin(pi*$)/3">
                                          <p:val>
                                            <p:fltVal val="0.5"/>
                                          </p:val>
                                        </p:tav>
                                        <p:tav tm="100000">
                                          <p:val>
                                            <p:fltVal val="1"/>
                                          </p:val>
                                        </p:tav>
                                      </p:tavLst>
                                    </p:anim>
                                    <p:anim calcmode="lin" valueType="num">
                                      <p:cBhvr>
                                        <p:cTn id="27" dur="664" tmFilter="0, 0; 0.125,0.2665; 0.25,0.4; 0.375,0.465; 0.5,0.5;  0.625,0.535; 0.75,0.6; 0.875,0.7335; 1,1">
                                          <p:stCondLst>
                                            <p:cond delay="664"/>
                                          </p:stCondLst>
                                        </p:cTn>
                                        <p:tgtEl>
                                          <p:spTgt spid="142339"/>
                                        </p:tgtEl>
                                        <p:attrNameLst>
                                          <p:attrName>ppt_y</p:attrName>
                                        </p:attrNameLst>
                                      </p:cBhvr>
                                      <p:tavLst>
                                        <p:tav tm="0" fmla="#ppt_y-sin(pi*$)/9">
                                          <p:val>
                                            <p:fltVal val="0"/>
                                          </p:val>
                                        </p:tav>
                                        <p:tav tm="100000">
                                          <p:val>
                                            <p:fltVal val="1"/>
                                          </p:val>
                                        </p:tav>
                                      </p:tavLst>
                                    </p:anim>
                                    <p:anim calcmode="lin" valueType="num">
                                      <p:cBhvr>
                                        <p:cTn id="28" dur="332" tmFilter="0, 0; 0.125,0.2665; 0.25,0.4; 0.375,0.465; 0.5,0.5;  0.625,0.535; 0.75,0.6; 0.875,0.7335; 1,1">
                                          <p:stCondLst>
                                            <p:cond delay="1324"/>
                                          </p:stCondLst>
                                        </p:cTn>
                                        <p:tgtEl>
                                          <p:spTgt spid="142339"/>
                                        </p:tgtEl>
                                        <p:attrNameLst>
                                          <p:attrName>ppt_y</p:attrName>
                                        </p:attrNameLst>
                                      </p:cBhvr>
                                      <p:tavLst>
                                        <p:tav tm="0" fmla="#ppt_y-sin(pi*$)/27">
                                          <p:val>
                                            <p:fltVal val="0"/>
                                          </p:val>
                                        </p:tav>
                                        <p:tav tm="100000">
                                          <p:val>
                                            <p:fltVal val="1"/>
                                          </p:val>
                                        </p:tav>
                                      </p:tavLst>
                                    </p:anim>
                                    <p:anim calcmode="lin" valueType="num">
                                      <p:cBhvr>
                                        <p:cTn id="29" dur="164" tmFilter="0, 0; 0.125,0.2665; 0.25,0.4; 0.375,0.465; 0.5,0.5;  0.625,0.535; 0.75,0.6; 0.875,0.7335; 1,1">
                                          <p:stCondLst>
                                            <p:cond delay="1656"/>
                                          </p:stCondLst>
                                        </p:cTn>
                                        <p:tgtEl>
                                          <p:spTgt spid="142339"/>
                                        </p:tgtEl>
                                        <p:attrNameLst>
                                          <p:attrName>ppt_y</p:attrName>
                                        </p:attrNameLst>
                                      </p:cBhvr>
                                      <p:tavLst>
                                        <p:tav tm="0" fmla="#ppt_y-sin(pi*$)/81">
                                          <p:val>
                                            <p:fltVal val="0"/>
                                          </p:val>
                                        </p:tav>
                                        <p:tav tm="100000">
                                          <p:val>
                                            <p:fltVal val="1"/>
                                          </p:val>
                                        </p:tav>
                                      </p:tavLst>
                                    </p:anim>
                                    <p:animScale>
                                      <p:cBhvr>
                                        <p:cTn id="30" dur="26">
                                          <p:stCondLst>
                                            <p:cond delay="650"/>
                                          </p:stCondLst>
                                        </p:cTn>
                                        <p:tgtEl>
                                          <p:spTgt spid="142339"/>
                                        </p:tgtEl>
                                      </p:cBhvr>
                                      <p:to x="100000" y="60000"/>
                                    </p:animScale>
                                    <p:animScale>
                                      <p:cBhvr>
                                        <p:cTn id="31" dur="166" decel="50000">
                                          <p:stCondLst>
                                            <p:cond delay="676"/>
                                          </p:stCondLst>
                                        </p:cTn>
                                        <p:tgtEl>
                                          <p:spTgt spid="142339"/>
                                        </p:tgtEl>
                                      </p:cBhvr>
                                      <p:to x="100000" y="100000"/>
                                    </p:animScale>
                                    <p:animScale>
                                      <p:cBhvr>
                                        <p:cTn id="32" dur="26">
                                          <p:stCondLst>
                                            <p:cond delay="1312"/>
                                          </p:stCondLst>
                                        </p:cTn>
                                        <p:tgtEl>
                                          <p:spTgt spid="142339"/>
                                        </p:tgtEl>
                                      </p:cBhvr>
                                      <p:to x="100000" y="80000"/>
                                    </p:animScale>
                                    <p:animScale>
                                      <p:cBhvr>
                                        <p:cTn id="33" dur="166" decel="50000">
                                          <p:stCondLst>
                                            <p:cond delay="1338"/>
                                          </p:stCondLst>
                                        </p:cTn>
                                        <p:tgtEl>
                                          <p:spTgt spid="142339"/>
                                        </p:tgtEl>
                                      </p:cBhvr>
                                      <p:to x="100000" y="100000"/>
                                    </p:animScale>
                                    <p:animScale>
                                      <p:cBhvr>
                                        <p:cTn id="34" dur="26">
                                          <p:stCondLst>
                                            <p:cond delay="1642"/>
                                          </p:stCondLst>
                                        </p:cTn>
                                        <p:tgtEl>
                                          <p:spTgt spid="142339"/>
                                        </p:tgtEl>
                                      </p:cBhvr>
                                      <p:to x="100000" y="90000"/>
                                    </p:animScale>
                                    <p:animScale>
                                      <p:cBhvr>
                                        <p:cTn id="35" dur="166" decel="50000">
                                          <p:stCondLst>
                                            <p:cond delay="1668"/>
                                          </p:stCondLst>
                                        </p:cTn>
                                        <p:tgtEl>
                                          <p:spTgt spid="142339"/>
                                        </p:tgtEl>
                                      </p:cBhvr>
                                      <p:to x="100000" y="100000"/>
                                    </p:animScale>
                                    <p:animScale>
                                      <p:cBhvr>
                                        <p:cTn id="36" dur="26">
                                          <p:stCondLst>
                                            <p:cond delay="1808"/>
                                          </p:stCondLst>
                                        </p:cTn>
                                        <p:tgtEl>
                                          <p:spTgt spid="142339"/>
                                        </p:tgtEl>
                                      </p:cBhvr>
                                      <p:to x="100000" y="95000"/>
                                    </p:animScale>
                                    <p:animScale>
                                      <p:cBhvr>
                                        <p:cTn id="37" dur="166" decel="50000">
                                          <p:stCondLst>
                                            <p:cond delay="1834"/>
                                          </p:stCondLst>
                                        </p:cTn>
                                        <p:tgtEl>
                                          <p:spTgt spid="142339"/>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2339" grpId="0" animBg="1"/>
      <p:bldP spid="142342" grpId="0" autoUpdateAnimBg="0"/>
      <p:bldP spid="142343" grpId="0" build="p" autoUpdateAnimBg="0" advAuto="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2"/>
          <p:cNvSpPr>
            <a:spLocks noGrp="1" noChangeArrowheads="1"/>
          </p:cNvSpPr>
          <p:nvPr>
            <p:ph type="title"/>
          </p:nvPr>
        </p:nvSpPr>
        <p:spPr/>
        <p:txBody>
          <a:bodyPr/>
          <a:lstStyle/>
          <a:p>
            <a:r>
              <a:rPr lang="en-US"/>
              <a:t>Example 5</a:t>
            </a:r>
          </a:p>
        </p:txBody>
      </p:sp>
      <p:sp>
        <p:nvSpPr>
          <p:cNvPr id="137219" name="Text Box 3"/>
          <p:cNvSpPr txBox="1">
            <a:spLocks noChangeArrowheads="1"/>
          </p:cNvSpPr>
          <p:nvPr/>
        </p:nvSpPr>
        <p:spPr bwMode="auto">
          <a:xfrm>
            <a:off x="4473575" y="771525"/>
            <a:ext cx="4356100" cy="396875"/>
          </a:xfrm>
          <a:prstGeom prst="rect">
            <a:avLst/>
          </a:prstGeom>
          <a:noFill/>
          <a:ln w="9525">
            <a:noFill/>
            <a:miter lim="800000"/>
            <a:headEnd/>
            <a:tailEnd/>
          </a:ln>
          <a:effectLst/>
        </p:spPr>
        <p:txBody>
          <a:bodyPr/>
          <a:lstStyle/>
          <a:p>
            <a:pPr>
              <a:spcBef>
                <a:spcPct val="50000"/>
              </a:spcBef>
            </a:pPr>
            <a:r>
              <a:rPr lang="en-US" sz="2000" b="1">
                <a:solidFill>
                  <a:srgbClr val="CD0000"/>
                </a:solidFill>
              </a:rPr>
              <a:t>Biased and Unbiased Experimental Designs</a:t>
            </a:r>
            <a:endParaRPr lang="en-US" sz="2000" b="1">
              <a:solidFill>
                <a:srgbClr val="EC1D24"/>
              </a:solidFill>
            </a:endParaRPr>
          </a:p>
        </p:txBody>
      </p:sp>
      <p:sp>
        <p:nvSpPr>
          <p:cNvPr id="137220" name="Rectangle 4"/>
          <p:cNvSpPr>
            <a:spLocks noChangeArrowheads="1"/>
          </p:cNvSpPr>
          <p:nvPr/>
        </p:nvSpPr>
        <p:spPr bwMode="auto">
          <a:xfrm>
            <a:off x="876300" y="1593850"/>
            <a:ext cx="7705725" cy="2063750"/>
          </a:xfrm>
          <a:prstGeom prst="rect">
            <a:avLst/>
          </a:prstGeom>
          <a:noFill/>
          <a:ln w="9525">
            <a:noFill/>
            <a:miter lim="800000"/>
            <a:headEnd/>
            <a:tailEnd/>
          </a:ln>
          <a:effectLst/>
        </p:spPr>
        <p:txBody>
          <a:bodyPr>
            <a:spAutoFit/>
          </a:bodyPr>
          <a:lstStyle/>
          <a:p>
            <a:pPr>
              <a:lnSpc>
                <a:spcPct val="90000"/>
              </a:lnSpc>
              <a:spcBef>
                <a:spcPct val="20000"/>
              </a:spcBef>
              <a:spcAft>
                <a:spcPct val="20000"/>
              </a:spcAft>
            </a:pPr>
            <a:r>
              <a:rPr lang="en-US" sz="2400" b="1">
                <a:solidFill>
                  <a:srgbClr val="E01B22"/>
                </a:solidFill>
                <a:ea typeface="Times New Roman" pitchFamily="18" charset="0"/>
                <a:cs typeface="Arial" pitchFamily="34" charset="0"/>
              </a:rPr>
              <a:t>BASEBALL</a:t>
            </a:r>
            <a:r>
              <a:rPr lang="en-US" sz="2400" b="1">
                <a:solidFill>
                  <a:srgbClr val="00CCFF"/>
                </a:solidFill>
                <a:ea typeface="Times New Roman" pitchFamily="18" charset="0"/>
                <a:cs typeface="Arial" pitchFamily="34" charset="0"/>
              </a:rPr>
              <a:t>  </a:t>
            </a:r>
            <a:r>
              <a:rPr lang="en-US" sz="2400" b="1">
                <a:solidFill>
                  <a:srgbClr val="00539D"/>
                </a:solidFill>
                <a:ea typeface="Times New Roman" pitchFamily="18" charset="0"/>
                <a:cs typeface="Arial" pitchFamily="34" charset="0"/>
              </a:rPr>
              <a:t>A baseball bat manufacturer wants to test a new grip on their bats. They select 75 high school baseball players to try out the bat with the new grips and 75 other players to try out the old grips. Identify the experiment as biased or unbiased. If biased, explain your reasoning. </a:t>
            </a:r>
          </a:p>
        </p:txBody>
      </p:sp>
      <p:sp>
        <p:nvSpPr>
          <p:cNvPr id="137221" name="Rectangle 5"/>
          <p:cNvSpPr>
            <a:spLocks noChangeArrowheads="1"/>
          </p:cNvSpPr>
          <p:nvPr/>
        </p:nvSpPr>
        <p:spPr bwMode="auto">
          <a:xfrm>
            <a:off x="533400" y="3962400"/>
            <a:ext cx="8229600" cy="749300"/>
          </a:xfrm>
          <a:prstGeom prst="rect">
            <a:avLst/>
          </a:prstGeom>
          <a:noFill/>
          <a:ln w="9525">
            <a:noFill/>
            <a:miter lim="800000"/>
            <a:headEnd/>
            <a:tailEnd/>
          </a:ln>
          <a:effectLst/>
        </p:spPr>
        <p:txBody>
          <a:bodyPr>
            <a:spAutoFit/>
          </a:bodyPr>
          <a:lstStyle/>
          <a:p>
            <a:pPr marL="1712913" indent="-1368425">
              <a:lnSpc>
                <a:spcPct val="90000"/>
              </a:lnSpc>
              <a:spcBef>
                <a:spcPct val="20000"/>
              </a:spcBef>
              <a:buClr>
                <a:srgbClr val="FFFFFF"/>
              </a:buClr>
              <a:tabLst>
                <a:tab pos="1943100" algn="l"/>
              </a:tabLst>
            </a:pPr>
            <a:r>
              <a:rPr lang="en-US" sz="2400" b="1">
                <a:solidFill>
                  <a:srgbClr val="00539D"/>
                </a:solidFill>
              </a:rPr>
              <a:t>Answer:	</a:t>
            </a:r>
            <a:r>
              <a:rPr lang="en-US" sz="2400">
                <a:solidFill>
                  <a:srgbClr val="E01B22"/>
                </a:solidFill>
              </a:rPr>
              <a:t>Biased; members of the control group and the experimental group are not randomly selected.</a:t>
            </a:r>
          </a:p>
        </p:txBody>
      </p:sp>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37220">
                                            <p:txEl>
                                              <p:pRg st="0" end="0"/>
                                            </p:txEl>
                                          </p:spTgt>
                                        </p:tgtEl>
                                        <p:attrNameLst>
                                          <p:attrName>style.visibility</p:attrName>
                                        </p:attrNameLst>
                                      </p:cBhvr>
                                      <p:to>
                                        <p:strVal val="visible"/>
                                      </p:to>
                                    </p:set>
                                    <p:animEffect transition="in" filter="wipe(left)">
                                      <p:cBhvr>
                                        <p:cTn id="7" dur="500"/>
                                        <p:tgtEl>
                                          <p:spTgt spid="13722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37221">
                                            <p:txEl>
                                              <p:pRg st="0" end="0"/>
                                            </p:txEl>
                                          </p:spTgt>
                                        </p:tgtEl>
                                        <p:attrNameLst>
                                          <p:attrName>style.visibility</p:attrName>
                                        </p:attrNameLst>
                                      </p:cBhvr>
                                      <p:to>
                                        <p:strVal val="visible"/>
                                      </p:to>
                                    </p:set>
                                    <p:animEffect transition="in" filter="wipe(left)">
                                      <p:cBhvr>
                                        <p:cTn id="12" dur="500"/>
                                        <p:tgtEl>
                                          <p:spTgt spid="13722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7220" grpId="0" build="p" autoUpdateAnimBg="0" advAuto="0"/>
      <p:bldP spid="137221" grpId="0" build="p" autoUpdateAnimBg="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TPQuestion"/>
          <p:cNvSpPr>
            <a:spLocks noGrp="1" noChangeArrowheads="1"/>
          </p:cNvSpPr>
          <p:nvPr>
            <p:ph type="title"/>
          </p:nvPr>
        </p:nvSpPr>
        <p:spPr/>
        <p:txBody>
          <a:bodyPr/>
          <a:lstStyle/>
          <a:p>
            <a:r>
              <a:rPr lang="en-US"/>
              <a:t>Example 5</a:t>
            </a:r>
          </a:p>
        </p:txBody>
      </p:sp>
      <p:sp>
        <p:nvSpPr>
          <p:cNvPr id="139267" name="Oval 3"/>
          <p:cNvSpPr>
            <a:spLocks noChangeArrowheads="1"/>
          </p:cNvSpPr>
          <p:nvPr/>
        </p:nvSpPr>
        <p:spPr bwMode="auto">
          <a:xfrm>
            <a:off x="876300" y="4368800"/>
            <a:ext cx="457200" cy="457200"/>
          </a:xfrm>
          <a:prstGeom prst="ellipse">
            <a:avLst/>
          </a:prstGeom>
          <a:noFill/>
          <a:ln w="57150">
            <a:solidFill>
              <a:srgbClr val="EC1D24"/>
            </a:solidFill>
            <a:round/>
            <a:headEnd/>
            <a:tailEnd/>
          </a:ln>
          <a:effectLst/>
        </p:spPr>
        <p:txBody>
          <a:bodyPr wrap="none" anchor="ctr"/>
          <a:lstStyle/>
          <a:p>
            <a:pPr algn="ctr"/>
            <a:endParaRPr lang="en-US"/>
          </a:p>
        </p:txBody>
      </p:sp>
      <p:pic>
        <p:nvPicPr>
          <p:cNvPr id="139268" name="Picture 4" descr="Check Progress"/>
          <p:cNvPicPr>
            <a:picLocks noChangeAspect="1" noChangeArrowheads="1"/>
          </p:cNvPicPr>
          <p:nvPr/>
        </p:nvPicPr>
        <p:blipFill>
          <a:blip r:embed="rId4" cstate="print"/>
          <a:srcRect/>
          <a:stretch>
            <a:fillRect/>
          </a:stretch>
        </p:blipFill>
        <p:spPr bwMode="auto">
          <a:xfrm>
            <a:off x="4373563" y="712788"/>
            <a:ext cx="2846387" cy="511175"/>
          </a:xfrm>
          <a:prstGeom prst="rect">
            <a:avLst/>
          </a:prstGeom>
          <a:noFill/>
        </p:spPr>
      </p:pic>
      <p:pic>
        <p:nvPicPr>
          <p:cNvPr id="139269" name="Picture 5" descr="CheckPointICON"/>
          <p:cNvPicPr>
            <a:picLocks noChangeAspect="1" noChangeArrowheads="1"/>
          </p:cNvPicPr>
          <p:nvPr/>
        </p:nvPicPr>
        <p:blipFill>
          <a:blip r:embed="rId5" cstate="print"/>
          <a:srcRect/>
          <a:stretch>
            <a:fillRect/>
          </a:stretch>
        </p:blipFill>
        <p:spPr bwMode="auto">
          <a:xfrm>
            <a:off x="7467600" y="747713"/>
            <a:ext cx="1222375" cy="376237"/>
          </a:xfrm>
          <a:prstGeom prst="rect">
            <a:avLst/>
          </a:prstGeom>
          <a:noFill/>
        </p:spPr>
      </p:pic>
      <p:sp>
        <p:nvSpPr>
          <p:cNvPr id="139270" name="TPAnswers"/>
          <p:cNvSpPr>
            <a:spLocks noChangeArrowheads="1"/>
          </p:cNvSpPr>
          <p:nvPr>
            <p:custDataLst>
              <p:tags r:id="rId2"/>
            </p:custDataLst>
          </p:nvPr>
        </p:nvSpPr>
        <p:spPr bwMode="auto">
          <a:xfrm>
            <a:off x="914400" y="3441700"/>
            <a:ext cx="7848600" cy="2501900"/>
          </a:xfrm>
          <a:prstGeom prst="rect">
            <a:avLst/>
          </a:prstGeom>
          <a:noFill/>
          <a:ln w="9525">
            <a:noFill/>
            <a:miter lim="800000"/>
            <a:headEnd/>
            <a:tailEnd/>
          </a:ln>
          <a:effectLst/>
        </p:spPr>
        <p:txBody>
          <a:bodyPr>
            <a:spAutoFit/>
          </a:bodyPr>
          <a:lstStyle/>
          <a:p>
            <a:pPr marL="457200" indent="-457200">
              <a:lnSpc>
                <a:spcPct val="90000"/>
              </a:lnSpc>
              <a:spcBef>
                <a:spcPct val="20000"/>
              </a:spcBef>
              <a:spcAft>
                <a:spcPct val="20000"/>
              </a:spcAft>
              <a:buClr>
                <a:srgbClr val="00539D"/>
              </a:buClr>
            </a:pPr>
            <a:r>
              <a:rPr lang="pt-BR" sz="2400" b="1">
                <a:solidFill>
                  <a:srgbClr val="00539D"/>
                </a:solidFill>
                <a:sym typeface="Symbol" pitchFamily="18" charset="2"/>
              </a:rPr>
              <a:t>A.</a:t>
            </a:r>
            <a:r>
              <a:rPr lang="pt-BR" sz="2400" b="1">
                <a:sym typeface="Symbol" pitchFamily="18" charset="2"/>
              </a:rPr>
              <a:t>	</a:t>
            </a:r>
            <a:r>
              <a:rPr lang="en-US" sz="2400" b="1">
                <a:sym typeface="Symbol" pitchFamily="18" charset="2"/>
              </a:rPr>
              <a:t>unbiased</a:t>
            </a:r>
            <a:endParaRPr lang="pt-BR" sz="2400" b="1">
              <a:sym typeface="Symbol" pitchFamily="18" charset="2"/>
            </a:endParaRPr>
          </a:p>
          <a:p>
            <a:pPr marL="457200" indent="-457200">
              <a:lnSpc>
                <a:spcPct val="90000"/>
              </a:lnSpc>
              <a:spcBef>
                <a:spcPct val="20000"/>
              </a:spcBef>
              <a:spcAft>
                <a:spcPct val="20000"/>
              </a:spcAft>
              <a:buClr>
                <a:srgbClr val="00539D"/>
              </a:buClr>
            </a:pPr>
            <a:r>
              <a:rPr lang="pt-BR" sz="2400" b="1">
                <a:solidFill>
                  <a:srgbClr val="00539D"/>
                </a:solidFill>
                <a:sym typeface="Symbol" pitchFamily="18" charset="2"/>
              </a:rPr>
              <a:t>B.</a:t>
            </a:r>
            <a:r>
              <a:rPr lang="pt-BR" sz="2400" b="1">
                <a:sym typeface="Symbol" pitchFamily="18" charset="2"/>
              </a:rPr>
              <a:t>	</a:t>
            </a:r>
            <a:r>
              <a:rPr lang="en-US" sz="2400" b="1">
                <a:sym typeface="Symbol" pitchFamily="18" charset="2"/>
              </a:rPr>
              <a:t>biased; the men are not randomly chosen</a:t>
            </a:r>
            <a:endParaRPr lang="pt-BR" sz="2400" b="1">
              <a:sym typeface="Symbol" pitchFamily="18" charset="2"/>
            </a:endParaRPr>
          </a:p>
          <a:p>
            <a:pPr marL="457200" indent="-457200">
              <a:lnSpc>
                <a:spcPct val="90000"/>
              </a:lnSpc>
              <a:spcBef>
                <a:spcPct val="20000"/>
              </a:spcBef>
              <a:spcAft>
                <a:spcPct val="20000"/>
              </a:spcAft>
              <a:buClr>
                <a:srgbClr val="00539D"/>
              </a:buClr>
            </a:pPr>
            <a:r>
              <a:rPr lang="pt-BR" sz="2400" b="1">
                <a:solidFill>
                  <a:srgbClr val="00539D"/>
                </a:solidFill>
                <a:sym typeface="Symbol" pitchFamily="18" charset="2"/>
              </a:rPr>
              <a:t>C.</a:t>
            </a:r>
            <a:r>
              <a:rPr lang="pt-BR" sz="2400" b="1">
                <a:sym typeface="Symbol" pitchFamily="18" charset="2"/>
              </a:rPr>
              <a:t>	</a:t>
            </a:r>
            <a:r>
              <a:rPr lang="en-US" sz="2400" b="1">
                <a:sym typeface="Symbol" pitchFamily="18" charset="2"/>
              </a:rPr>
              <a:t>biased; the drug is not the only difference between the groups</a:t>
            </a:r>
            <a:endParaRPr lang="pt-BR" sz="2400" b="1">
              <a:sym typeface="Symbol" pitchFamily="18" charset="2"/>
            </a:endParaRPr>
          </a:p>
          <a:p>
            <a:pPr marL="457200" indent="-457200">
              <a:lnSpc>
                <a:spcPct val="90000"/>
              </a:lnSpc>
              <a:spcBef>
                <a:spcPct val="20000"/>
              </a:spcBef>
              <a:spcAft>
                <a:spcPct val="20000"/>
              </a:spcAft>
              <a:buClr>
                <a:srgbClr val="00539D"/>
              </a:buClr>
            </a:pPr>
            <a:r>
              <a:rPr lang="pt-BR" sz="2400" b="1">
                <a:solidFill>
                  <a:srgbClr val="00539D"/>
                </a:solidFill>
                <a:sym typeface="Symbol" pitchFamily="18" charset="2"/>
              </a:rPr>
              <a:t>D.</a:t>
            </a:r>
            <a:r>
              <a:rPr lang="pt-BR" sz="2400" b="1">
                <a:sym typeface="Symbol" pitchFamily="18" charset="2"/>
              </a:rPr>
              <a:t>	</a:t>
            </a:r>
            <a:r>
              <a:rPr lang="en-US" sz="2400" b="1">
                <a:sym typeface="Symbol" pitchFamily="18" charset="2"/>
              </a:rPr>
              <a:t>biased; the men in the sample should already be bald</a:t>
            </a:r>
            <a:endParaRPr lang="pt-BR" sz="2400" b="1">
              <a:sym typeface="Symbol" pitchFamily="18" charset="2"/>
            </a:endParaRPr>
          </a:p>
        </p:txBody>
      </p:sp>
      <p:sp>
        <p:nvSpPr>
          <p:cNvPr id="139271" name="TPQuestion"/>
          <p:cNvSpPr>
            <a:spLocks noChangeArrowheads="1"/>
          </p:cNvSpPr>
          <p:nvPr/>
        </p:nvSpPr>
        <p:spPr bwMode="auto">
          <a:xfrm>
            <a:off x="533400" y="1447800"/>
            <a:ext cx="8305800" cy="1735138"/>
          </a:xfrm>
          <a:prstGeom prst="rect">
            <a:avLst/>
          </a:prstGeom>
          <a:noFill/>
          <a:ln w="9525">
            <a:noFill/>
            <a:miter lim="800000"/>
            <a:headEnd/>
            <a:tailEnd/>
          </a:ln>
          <a:effectLst/>
        </p:spPr>
        <p:txBody>
          <a:bodyPr>
            <a:spAutoFit/>
          </a:bodyPr>
          <a:lstStyle/>
          <a:p>
            <a:pPr marL="342900">
              <a:lnSpc>
                <a:spcPct val="90000"/>
              </a:lnSpc>
              <a:tabLst>
                <a:tab pos="800100" algn="l"/>
              </a:tabLst>
            </a:pPr>
            <a:r>
              <a:rPr lang="en-US" sz="2400" b="1">
                <a:solidFill>
                  <a:srgbClr val="E01B22"/>
                </a:solidFill>
              </a:rPr>
              <a:t>DRUGS  </a:t>
            </a:r>
            <a:r>
              <a:rPr lang="en-US" sz="2400" b="1">
                <a:solidFill>
                  <a:srgbClr val="00539D"/>
                </a:solidFill>
              </a:rPr>
              <a:t>A research team wants to test a new anti-balding drug. They select 50 randomly chosen men to try the drug and give 50 other randomly chosen balding men a placebo. Identify the experiment as </a:t>
            </a:r>
            <a:r>
              <a:rPr lang="en-US" sz="2400" b="1" i="1">
                <a:solidFill>
                  <a:srgbClr val="00539D"/>
                </a:solidFill>
              </a:rPr>
              <a:t>biased</a:t>
            </a:r>
            <a:r>
              <a:rPr lang="en-US" sz="2400" b="1">
                <a:solidFill>
                  <a:srgbClr val="00539D"/>
                </a:solidFill>
              </a:rPr>
              <a:t> or </a:t>
            </a:r>
            <a:r>
              <a:rPr lang="en-US" sz="2400" b="1" i="1">
                <a:solidFill>
                  <a:srgbClr val="00539D"/>
                </a:solidFill>
              </a:rPr>
              <a:t>unbiased</a:t>
            </a:r>
            <a:r>
              <a:rPr lang="en-US" sz="2400" b="1">
                <a:solidFill>
                  <a:srgbClr val="00539D"/>
                </a:solidFill>
              </a:rPr>
              <a:t>. </a:t>
            </a: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39268"/>
                                        </p:tgtEl>
                                        <p:attrNameLst>
                                          <p:attrName>style.visibility</p:attrName>
                                        </p:attrNameLst>
                                      </p:cBhvr>
                                      <p:to>
                                        <p:strVal val="visible"/>
                                      </p:to>
                                    </p:set>
                                    <p:animEffect transition="in" filter="wipe(left)">
                                      <p:cBhvr>
                                        <p:cTn id="7" dur="500"/>
                                        <p:tgtEl>
                                          <p:spTgt spid="139268"/>
                                        </p:tgtEl>
                                      </p:cBhvr>
                                    </p:animEffect>
                                  </p:childTnLst>
                                </p:cTn>
                              </p:par>
                            </p:childTnLst>
                          </p:cTn>
                        </p:par>
                        <p:par>
                          <p:cTn id="8" fill="hold">
                            <p:stCondLst>
                              <p:cond delay="500"/>
                            </p:stCondLst>
                            <p:childTnLst>
                              <p:par>
                                <p:cTn id="9" presetID="9" presetClass="entr" presetSubtype="0" fill="hold" nodeType="afterEffect">
                                  <p:stCondLst>
                                    <p:cond delay="0"/>
                                  </p:stCondLst>
                                  <p:childTnLst>
                                    <p:set>
                                      <p:cBhvr>
                                        <p:cTn id="10" dur="1" fill="hold">
                                          <p:stCondLst>
                                            <p:cond delay="0"/>
                                          </p:stCondLst>
                                        </p:cTn>
                                        <p:tgtEl>
                                          <p:spTgt spid="139269"/>
                                        </p:tgtEl>
                                        <p:attrNameLst>
                                          <p:attrName>style.visibility</p:attrName>
                                        </p:attrNameLst>
                                      </p:cBhvr>
                                      <p:to>
                                        <p:strVal val="visible"/>
                                      </p:to>
                                    </p:set>
                                    <p:animEffect transition="in" filter="dissolve">
                                      <p:cBhvr>
                                        <p:cTn id="11" dur="500"/>
                                        <p:tgtEl>
                                          <p:spTgt spid="139269"/>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39271">
                                            <p:txEl>
                                              <p:pRg st="0" end="0"/>
                                            </p:txEl>
                                          </p:spTgt>
                                        </p:tgtEl>
                                        <p:attrNameLst>
                                          <p:attrName>style.visibility</p:attrName>
                                        </p:attrNameLst>
                                      </p:cBhvr>
                                      <p:to>
                                        <p:strVal val="visible"/>
                                      </p:to>
                                    </p:set>
                                    <p:animEffect transition="in" filter="wipe(left)">
                                      <p:cBhvr>
                                        <p:cTn id="15" dur="500"/>
                                        <p:tgtEl>
                                          <p:spTgt spid="139271">
                                            <p:txEl>
                                              <p:pRg st="0" end="0"/>
                                            </p:txEl>
                                          </p:spTgt>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139270"/>
                                        </p:tgtEl>
                                        <p:attrNameLst>
                                          <p:attrName>style.visibility</p:attrName>
                                        </p:attrNameLst>
                                      </p:cBhvr>
                                      <p:to>
                                        <p:strVal val="visible"/>
                                      </p:to>
                                    </p:set>
                                    <p:animEffect transition="in" filter="wipe(left)">
                                      <p:cBhvr>
                                        <p:cTn id="19" dur="500"/>
                                        <p:tgtEl>
                                          <p:spTgt spid="139270"/>
                                        </p:tgtEl>
                                      </p:cBhvr>
                                    </p:animEffect>
                                  </p:childTnLst>
                                </p:cTn>
                              </p:par>
                            </p:childTnLst>
                          </p:cTn>
                        </p:par>
                      </p:childTnLst>
                    </p:cTn>
                  </p:par>
                  <p:par>
                    <p:cTn id="20" fill="hold">
                      <p:stCondLst>
                        <p:cond delay="indefinite"/>
                      </p:stCondLst>
                      <p:childTnLst>
                        <p:par>
                          <p:cTn id="21" fill="hold">
                            <p:stCondLst>
                              <p:cond delay="0"/>
                            </p:stCondLst>
                            <p:childTnLst>
                              <p:par>
                                <p:cTn id="22" presetID="26" presetClass="entr" presetSubtype="0" fill="hold" grpId="0" nodeType="clickEffect">
                                  <p:stCondLst>
                                    <p:cond delay="0"/>
                                  </p:stCondLst>
                                  <p:childTnLst>
                                    <p:set>
                                      <p:cBhvr>
                                        <p:cTn id="23" dur="1" fill="hold">
                                          <p:stCondLst>
                                            <p:cond delay="0"/>
                                          </p:stCondLst>
                                        </p:cTn>
                                        <p:tgtEl>
                                          <p:spTgt spid="139267"/>
                                        </p:tgtEl>
                                        <p:attrNameLst>
                                          <p:attrName>style.visibility</p:attrName>
                                        </p:attrNameLst>
                                      </p:cBhvr>
                                      <p:to>
                                        <p:strVal val="visible"/>
                                      </p:to>
                                    </p:set>
                                    <p:animEffect transition="in" filter="wipe(down)">
                                      <p:cBhvr>
                                        <p:cTn id="24" dur="580">
                                          <p:stCondLst>
                                            <p:cond delay="0"/>
                                          </p:stCondLst>
                                        </p:cTn>
                                        <p:tgtEl>
                                          <p:spTgt spid="139267"/>
                                        </p:tgtEl>
                                      </p:cBhvr>
                                    </p:animEffect>
                                    <p:anim calcmode="lin" valueType="num">
                                      <p:cBhvr>
                                        <p:cTn id="25" dur="1822" tmFilter="0,0; 0.14,0.36; 0.43,0.73; 0.71,0.91; 1.0,1.0">
                                          <p:stCondLst>
                                            <p:cond delay="0"/>
                                          </p:stCondLst>
                                        </p:cTn>
                                        <p:tgtEl>
                                          <p:spTgt spid="139267"/>
                                        </p:tgtEl>
                                        <p:attrNameLst>
                                          <p:attrName>ppt_x</p:attrName>
                                        </p:attrNameLst>
                                      </p:cBhvr>
                                      <p:tavLst>
                                        <p:tav tm="0">
                                          <p:val>
                                            <p:strVal val="#ppt_x-0.25"/>
                                          </p:val>
                                        </p:tav>
                                        <p:tav tm="100000">
                                          <p:val>
                                            <p:strVal val="#ppt_x"/>
                                          </p:val>
                                        </p:tav>
                                      </p:tavLst>
                                    </p:anim>
                                    <p:anim calcmode="lin" valueType="num">
                                      <p:cBhvr>
                                        <p:cTn id="26" dur="664" tmFilter="0.0,0.0; 0.25,0.07; 0.50,0.2; 0.75,0.467; 1.0,1.0">
                                          <p:stCondLst>
                                            <p:cond delay="0"/>
                                          </p:stCondLst>
                                        </p:cTn>
                                        <p:tgtEl>
                                          <p:spTgt spid="139267"/>
                                        </p:tgtEl>
                                        <p:attrNameLst>
                                          <p:attrName>ppt_y</p:attrName>
                                        </p:attrNameLst>
                                      </p:cBhvr>
                                      <p:tavLst>
                                        <p:tav tm="0" fmla="#ppt_y-sin(pi*$)/3">
                                          <p:val>
                                            <p:fltVal val="0.5"/>
                                          </p:val>
                                        </p:tav>
                                        <p:tav tm="100000">
                                          <p:val>
                                            <p:fltVal val="1"/>
                                          </p:val>
                                        </p:tav>
                                      </p:tavLst>
                                    </p:anim>
                                    <p:anim calcmode="lin" valueType="num">
                                      <p:cBhvr>
                                        <p:cTn id="27" dur="664" tmFilter="0, 0; 0.125,0.2665; 0.25,0.4; 0.375,0.465; 0.5,0.5;  0.625,0.535; 0.75,0.6; 0.875,0.7335; 1,1">
                                          <p:stCondLst>
                                            <p:cond delay="664"/>
                                          </p:stCondLst>
                                        </p:cTn>
                                        <p:tgtEl>
                                          <p:spTgt spid="139267"/>
                                        </p:tgtEl>
                                        <p:attrNameLst>
                                          <p:attrName>ppt_y</p:attrName>
                                        </p:attrNameLst>
                                      </p:cBhvr>
                                      <p:tavLst>
                                        <p:tav tm="0" fmla="#ppt_y-sin(pi*$)/9">
                                          <p:val>
                                            <p:fltVal val="0"/>
                                          </p:val>
                                        </p:tav>
                                        <p:tav tm="100000">
                                          <p:val>
                                            <p:fltVal val="1"/>
                                          </p:val>
                                        </p:tav>
                                      </p:tavLst>
                                    </p:anim>
                                    <p:anim calcmode="lin" valueType="num">
                                      <p:cBhvr>
                                        <p:cTn id="28" dur="332" tmFilter="0, 0; 0.125,0.2665; 0.25,0.4; 0.375,0.465; 0.5,0.5;  0.625,0.535; 0.75,0.6; 0.875,0.7335; 1,1">
                                          <p:stCondLst>
                                            <p:cond delay="1324"/>
                                          </p:stCondLst>
                                        </p:cTn>
                                        <p:tgtEl>
                                          <p:spTgt spid="139267"/>
                                        </p:tgtEl>
                                        <p:attrNameLst>
                                          <p:attrName>ppt_y</p:attrName>
                                        </p:attrNameLst>
                                      </p:cBhvr>
                                      <p:tavLst>
                                        <p:tav tm="0" fmla="#ppt_y-sin(pi*$)/27">
                                          <p:val>
                                            <p:fltVal val="0"/>
                                          </p:val>
                                        </p:tav>
                                        <p:tav tm="100000">
                                          <p:val>
                                            <p:fltVal val="1"/>
                                          </p:val>
                                        </p:tav>
                                      </p:tavLst>
                                    </p:anim>
                                    <p:anim calcmode="lin" valueType="num">
                                      <p:cBhvr>
                                        <p:cTn id="29" dur="164" tmFilter="0, 0; 0.125,0.2665; 0.25,0.4; 0.375,0.465; 0.5,0.5;  0.625,0.535; 0.75,0.6; 0.875,0.7335; 1,1">
                                          <p:stCondLst>
                                            <p:cond delay="1656"/>
                                          </p:stCondLst>
                                        </p:cTn>
                                        <p:tgtEl>
                                          <p:spTgt spid="139267"/>
                                        </p:tgtEl>
                                        <p:attrNameLst>
                                          <p:attrName>ppt_y</p:attrName>
                                        </p:attrNameLst>
                                      </p:cBhvr>
                                      <p:tavLst>
                                        <p:tav tm="0" fmla="#ppt_y-sin(pi*$)/81">
                                          <p:val>
                                            <p:fltVal val="0"/>
                                          </p:val>
                                        </p:tav>
                                        <p:tav tm="100000">
                                          <p:val>
                                            <p:fltVal val="1"/>
                                          </p:val>
                                        </p:tav>
                                      </p:tavLst>
                                    </p:anim>
                                    <p:animScale>
                                      <p:cBhvr>
                                        <p:cTn id="30" dur="26">
                                          <p:stCondLst>
                                            <p:cond delay="650"/>
                                          </p:stCondLst>
                                        </p:cTn>
                                        <p:tgtEl>
                                          <p:spTgt spid="139267"/>
                                        </p:tgtEl>
                                      </p:cBhvr>
                                      <p:to x="100000" y="60000"/>
                                    </p:animScale>
                                    <p:animScale>
                                      <p:cBhvr>
                                        <p:cTn id="31" dur="166" decel="50000">
                                          <p:stCondLst>
                                            <p:cond delay="676"/>
                                          </p:stCondLst>
                                        </p:cTn>
                                        <p:tgtEl>
                                          <p:spTgt spid="139267"/>
                                        </p:tgtEl>
                                      </p:cBhvr>
                                      <p:to x="100000" y="100000"/>
                                    </p:animScale>
                                    <p:animScale>
                                      <p:cBhvr>
                                        <p:cTn id="32" dur="26">
                                          <p:stCondLst>
                                            <p:cond delay="1312"/>
                                          </p:stCondLst>
                                        </p:cTn>
                                        <p:tgtEl>
                                          <p:spTgt spid="139267"/>
                                        </p:tgtEl>
                                      </p:cBhvr>
                                      <p:to x="100000" y="80000"/>
                                    </p:animScale>
                                    <p:animScale>
                                      <p:cBhvr>
                                        <p:cTn id="33" dur="166" decel="50000">
                                          <p:stCondLst>
                                            <p:cond delay="1338"/>
                                          </p:stCondLst>
                                        </p:cTn>
                                        <p:tgtEl>
                                          <p:spTgt spid="139267"/>
                                        </p:tgtEl>
                                      </p:cBhvr>
                                      <p:to x="100000" y="100000"/>
                                    </p:animScale>
                                    <p:animScale>
                                      <p:cBhvr>
                                        <p:cTn id="34" dur="26">
                                          <p:stCondLst>
                                            <p:cond delay="1642"/>
                                          </p:stCondLst>
                                        </p:cTn>
                                        <p:tgtEl>
                                          <p:spTgt spid="139267"/>
                                        </p:tgtEl>
                                      </p:cBhvr>
                                      <p:to x="100000" y="90000"/>
                                    </p:animScale>
                                    <p:animScale>
                                      <p:cBhvr>
                                        <p:cTn id="35" dur="166" decel="50000">
                                          <p:stCondLst>
                                            <p:cond delay="1668"/>
                                          </p:stCondLst>
                                        </p:cTn>
                                        <p:tgtEl>
                                          <p:spTgt spid="139267"/>
                                        </p:tgtEl>
                                      </p:cBhvr>
                                      <p:to x="100000" y="100000"/>
                                    </p:animScale>
                                    <p:animScale>
                                      <p:cBhvr>
                                        <p:cTn id="36" dur="26">
                                          <p:stCondLst>
                                            <p:cond delay="1808"/>
                                          </p:stCondLst>
                                        </p:cTn>
                                        <p:tgtEl>
                                          <p:spTgt spid="139267"/>
                                        </p:tgtEl>
                                      </p:cBhvr>
                                      <p:to x="100000" y="95000"/>
                                    </p:animScale>
                                    <p:animScale>
                                      <p:cBhvr>
                                        <p:cTn id="37" dur="166" decel="50000">
                                          <p:stCondLst>
                                            <p:cond delay="1834"/>
                                          </p:stCondLst>
                                        </p:cTn>
                                        <p:tgtEl>
                                          <p:spTgt spid="139267"/>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9267" grpId="0" animBg="1"/>
      <p:bldP spid="139270" grpId="0" autoUpdateAnimBg="0"/>
      <p:bldP spid="139271" grpId="0" build="p" autoUpdateAnimBg="0" advAuto="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r>
              <a:rPr lang="en-US"/>
              <a:t>End of the Lesson</a:t>
            </a:r>
          </a:p>
        </p:txBody>
      </p:sp>
    </p:spTree>
    <p:custDataLst>
      <p:tags r:id="rId1"/>
    </p:custDataLst>
  </p:cSld>
  <p:clrMapOvr>
    <a:masterClrMapping/>
  </p:clrMapOvr>
  <p:transition advClick="0">
    <p:zoom/>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USESECONDARYMONITOR" val="True"/>
  <p:tag name="BULLETTYPE" val="1"/>
  <p:tag name="RESPCOUNTERSTYLE" val="-1"/>
  <p:tag name="INPUTSOURCE" val="1"/>
  <p:tag name="BACKUPSESSIONS" val="True"/>
  <p:tag name="REVIEWONLY" val="False"/>
  <p:tag name="PARTICIPANTSINLEADERBOARD" val="5"/>
  <p:tag name="BUBBLESIZEVISIBLE" val="True"/>
  <p:tag name="CUSTOMGRIDBACKCOLOR" val="-2830136"/>
  <p:tag name="CUSTOMCELLBACKCOLOR3" val="-268652"/>
  <p:tag name="DISPLAYDEVICENUMBER" val="True"/>
  <p:tag name="AUTOSIZEGRID" val="True"/>
  <p:tag name="CHARTCOLORS" val="1"/>
  <p:tag name="MULTIRESPDIVISOR" val="1"/>
  <p:tag name="CORRECTPOINTVALUE" val="100"/>
  <p:tag name="ZEROBASED" val="False"/>
  <p:tag name="SHOWBARVISIBLE" val="True"/>
  <p:tag name="REQUIREPASSWORD" val="False"/>
  <p:tag name="RESPCOUNTERFORMAT" val="0"/>
  <p:tag name="NUMRESPONSES" val="1"/>
  <p:tag name="AUTOADVANCE" val="False"/>
  <p:tag name="TEAMSINLEADERBOARD" val="5"/>
  <p:tag name="BUBBLEGROUPING" val="3"/>
  <p:tag name="CUSTOMCELLBACKCOLOR2" val="-13395457"/>
  <p:tag name="DISPLAYDEVICEID" val="True"/>
  <p:tag name="GRIDPOSITION" val="1"/>
  <p:tag name="INCLUDENONRESPONDERS" val="False"/>
  <p:tag name="INCORRECTPOINTVALUE" val="0"/>
  <p:tag name="CHARTSCALE" val="True"/>
  <p:tag name="DEFAULTPORT" val="1001"/>
  <p:tag name="RESPTABLESTYLE" val="-1"/>
  <p:tag name="BACKUPMAINTENANCE" val="7"/>
  <p:tag name="STDCHART" val="1"/>
  <p:tag name="DEFAULTNUMTEAMS" val="5"/>
  <p:tag name="USESCHEMECOLORS" val="True"/>
  <p:tag name="GRIDSIZE" val="{Width=800, Height=600}"/>
  <p:tag name="PARTLISTDEFAULT" val="0"/>
  <p:tag name="ADDINALWAYSLOADED" val="False"/>
  <p:tag name="ENABLEPRESENTERVPAD" val="False"/>
  <p:tag name="COUNTDOWNSECONDS" val="10"/>
  <p:tag name="ROTATIONINTERVAL" val="2"/>
  <p:tag name="BUBBLEVALUEFORMAT" val="0.0"/>
  <p:tag name="DISPLAYNAME" val="True"/>
  <p:tag name="CHARTLABELS" val="0"/>
  <p:tag name="REALTIMEBACKUP" val="False"/>
  <p:tag name="ANSWERNOWSTYLE" val="-1"/>
  <p:tag name="ALLOWDUPLICATES" val="False"/>
  <p:tag name="BUBBLENAMEVISIBLE" val="True"/>
  <p:tag name="GRIDOPACITY" val="90"/>
  <p:tag name="INCLUDEPPT" val="True"/>
  <p:tag name="EXPANDSHOWBAR" val="True"/>
  <p:tag name="CHARTVALUEFORMAT" val="0%"/>
  <p:tag name="CUSTOMCELLBACKCOLOR1" val="-657956"/>
  <p:tag name="RESETCHARTS" val="True"/>
  <p:tag name="ANSWERNOWTEXT" val="Answer Now"/>
  <p:tag name="MAXRESPONDERS" val="5"/>
  <p:tag name="POLLINGCYCLE" val="2"/>
  <p:tag name="COUNTDOWNSTYLE" val="-1"/>
  <p:tag name="CUSTOMCELLBACKCOLOR4" val="-8355712"/>
  <p:tag name="TPVERSION" val="2006"/>
  <p:tag name="GRIDROTATIONINTERVAL" val="2"/>
  <p:tag name="AUTOUPDATEALIASES" val="True"/>
  <p:tag name="USEENTERPRISEMANAGER" val="False"/>
  <p:tag name="CUSTOMCELLFORECOLOR" val="-16777216"/>
  <p:tag name="AUTOADJUSTPARTRANGE" val="True"/>
  <p:tag name="ALLOWUSERFEEDBACK" val="True"/>
  <p:tag name="DELIMITERS" val="3.1"/>
</p:tagLst>
</file>

<file path=ppt/tags/tag2.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3.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4.xml><?xml version="1.0" encoding="utf-8"?>
<p:tagLst xmlns:a="http://schemas.openxmlformats.org/drawingml/2006/main" xmlns:r="http://schemas.openxmlformats.org/officeDocument/2006/relationships" xmlns:p="http://schemas.openxmlformats.org/presentationml/2006/main">
  <p:tag name="SLIDEGUID" val="3D59312F1C974886B2A6CB789348A99A"/>
  <p:tag name="SLIDEID" val="3D59312F1C974886B2A6CB789348A99A"/>
  <p:tag name="SLIDEORDER" val="1"/>
  <p:tag name="SLIDETYPE" val="Q"/>
  <p:tag name="DEMOGRAPHIC" val="False"/>
  <p:tag name="TEAMASSIGN" val="False"/>
  <p:tag name="SPEEDSCORING" val="False"/>
  <p:tag name="CORRECTPOINTVALUE" val="100"/>
  <p:tag name="INCORRECTPOINTVALUE" val="0"/>
  <p:tag name="ZEROBASED" val="False"/>
  <p:tag name="DELIMITERS" val="3.1"/>
  <p:tag name="VALUES" val="Incorrect¤Incorrect¤Correct¤Incorrect"/>
  <p:tag name="TOTALRESPONSES" val="5"/>
  <p:tag name="SLICED" val="False"/>
  <p:tag name="RESPONSES" val="NA,1,5,1;4;4;3;2;"/>
  <p:tag name="CHARTSTRINGSTD" val="1 1 1 2"/>
  <p:tag name="CHARTSTRINGREV" val="2 1 1 1"/>
  <p:tag name="CHARTSTRINGSTDPER" val="0.2 0.2 0.2 0.4"/>
  <p:tag name="CHARTSTRINGREVPER" val="0.4 0.2 0.2 0.2"/>
  <p:tag name="QUESTIONALIAS" val="5-Minute Check 1"/>
  <p:tag name="ANSWERSALIAS" val="A¤B¤C¤D"/>
  <p:tag name="RESPONSESGATHERED" val="False"/>
</p:tagLst>
</file>

<file path=ppt/tags/tag5.xml><?xml version="1.0" encoding="utf-8"?>
<p:tagLst xmlns:a="http://schemas.openxmlformats.org/drawingml/2006/main" xmlns:r="http://schemas.openxmlformats.org/officeDocument/2006/relationships" xmlns:p="http://schemas.openxmlformats.org/presentationml/2006/main">
  <p:tag name="TEXTLENGTH" val="37"/>
  <p:tag name="FONTSIZE" val="24"/>
  <p:tag name="BULLETTYPE" val="ppBulletAlphaUCPeriod"/>
  <p:tag name="ANSWERTEXT" val="b = 11 &#10;b = –37&#10;b = –11&#10;b = 37"/>
</p:tagLst>
</file>

<file path=ppt/tags/tag6.xml><?xml version="1.0" encoding="utf-8"?>
<p:tagLst xmlns:a="http://schemas.openxmlformats.org/drawingml/2006/main" xmlns:r="http://schemas.openxmlformats.org/officeDocument/2006/relationships" xmlns:p="http://schemas.openxmlformats.org/presentationml/2006/main">
  <p:tag name="SLIDEID" val="3D59312F1C974886B2A6CB789348A99A"/>
  <p:tag name="SLIDETYPE" val="Q"/>
  <p:tag name="DEMOGRAPHIC" val="False"/>
  <p:tag name="TEAMASSIGN" val="False"/>
  <p:tag name="SPEEDSCORING" val="False"/>
  <p:tag name="CORRECTPOINTVALUE" val="100"/>
  <p:tag name="INCORRECTPOINTVALUE" val="0"/>
  <p:tag name="ZEROBASED" val="False"/>
  <p:tag name="DELIMITERS" val="3.1"/>
  <p:tag name="SLIDEORDER" val="2"/>
  <p:tag name="SLIDEGUID" val="F98663D27C4C4D02A75C7DD64C04FBC7"/>
  <p:tag name="VALUES" val="Correct¤Incorrect¤Incorrect¤Incorrect"/>
  <p:tag name="TOTALRESPONSES" val="5"/>
  <p:tag name="SLICED" val="False"/>
  <p:tag name="RESPONSES" val="NA,1,5,1;2;3;4;1;"/>
  <p:tag name="CHARTSTRINGSTD" val="2 1 1 1"/>
  <p:tag name="CHARTSTRINGREV" val="1 1 1 2"/>
  <p:tag name="CHARTSTRINGSTDPER" val="0.4 0.2 0.2 0.2"/>
  <p:tag name="CHARTSTRINGREVPER" val="0.2 0.2 0.2 0.4"/>
  <p:tag name="QUESTIONALIAS" val="5-Minute Check 2"/>
  <p:tag name="ANSWERSALIAS" val="A¤B¤C¤D"/>
  <p:tag name="RESPONSESGATHERED" val="False"/>
</p:tagLst>
</file>

<file path=ppt/tags/tag7.xml><?xml version="1.0" encoding="utf-8"?>
<p:tagLst xmlns:a="http://schemas.openxmlformats.org/drawingml/2006/main" xmlns:r="http://schemas.openxmlformats.org/officeDocument/2006/relationships" xmlns:p="http://schemas.openxmlformats.org/presentationml/2006/main">
  <p:tag name="TEXTLENGTH" val="37"/>
  <p:tag name="FONTSIZE" val="24"/>
  <p:tag name="BULLETTYPE" val="ppBulletAlphaUCPeriod"/>
  <p:tag name="ANSWERTEXT" val="b = 11 &#10;b = –37&#10;b = –11&#10;b = 37"/>
</p:tagLst>
</file>

<file path=ppt/tags/tag8.xml><?xml version="1.0" encoding="utf-8"?>
<p:tagLst xmlns:a="http://schemas.openxmlformats.org/drawingml/2006/main" xmlns:r="http://schemas.openxmlformats.org/officeDocument/2006/relationships" xmlns:p="http://schemas.openxmlformats.org/presentationml/2006/main">
  <p:tag name="SLIDEID" val="3D59312F1C974886B2A6CB789348A99A"/>
  <p:tag name="SLIDETYPE" val="Q"/>
  <p:tag name="DEMOGRAPHIC" val="False"/>
  <p:tag name="TEAMASSIGN" val="False"/>
  <p:tag name="SPEEDSCORING" val="False"/>
  <p:tag name="CORRECTPOINTVALUE" val="100"/>
  <p:tag name="INCORRECTPOINTVALUE" val="0"/>
  <p:tag name="ZEROBASED" val="False"/>
  <p:tag name="DELIMITERS" val="3.1"/>
  <p:tag name="SLIDEORDER" val="3"/>
  <p:tag name="SLIDEGUID" val="0F4D12760163481484E7D16911DB5168"/>
  <p:tag name="VALUES" val="Incorrect¤Incorrect¤Correct¤Incorrect"/>
  <p:tag name="TOTALRESPONSES" val="5"/>
  <p:tag name="SLICED" val="False"/>
  <p:tag name="RESPONSES" val="NA,1,5,1;2;2;4;1;"/>
  <p:tag name="CHARTSTRINGSTD" val="2 2 0 1"/>
  <p:tag name="CHARTSTRINGREV" val="1 0 2 2"/>
  <p:tag name="CHARTSTRINGSTDPER" val="0.4 0.4 0 0.2"/>
  <p:tag name="CHARTSTRINGREVPER" val="0.2 0 0.4 0.4"/>
  <p:tag name="QUESTIONALIAS" val="5-Minute Check 3"/>
  <p:tag name="ANSWERSALIAS" val="A¤B¤C¤D"/>
  <p:tag name="RESPONSESGATHERED" val="False"/>
</p:tagLst>
</file>

<file path=ppt/tags/tag9.xml><?xml version="1.0" encoding="utf-8"?>
<p:tagLst xmlns:a="http://schemas.openxmlformats.org/drawingml/2006/main" xmlns:r="http://schemas.openxmlformats.org/officeDocument/2006/relationships" xmlns:p="http://schemas.openxmlformats.org/presentationml/2006/main">
  <p:tag name="TEXTLENGTH" val="37"/>
  <p:tag name="FONTSIZE" val="24"/>
  <p:tag name="BULLETTYPE" val="ppBulletAlphaUCPeriod"/>
  <p:tag name="ANSWERTEXT" val="b = 11 &#10;b = –37&#10;b = –11&#10;b = 37"/>
</p:tagLst>
</file>

<file path=ppt/tags/tag10.xml><?xml version="1.0" encoding="utf-8"?>
<p:tagLst xmlns:a="http://schemas.openxmlformats.org/drawingml/2006/main" xmlns:r="http://schemas.openxmlformats.org/officeDocument/2006/relationships" xmlns:p="http://schemas.openxmlformats.org/presentationml/2006/main">
  <p:tag name="SLIDEID" val="3D59312F1C974886B2A6CB789348A99A"/>
  <p:tag name="SLIDETYPE" val="Q"/>
  <p:tag name="DEMOGRAPHIC" val="False"/>
  <p:tag name="TEAMASSIGN" val="False"/>
  <p:tag name="SPEEDSCORING" val="False"/>
  <p:tag name="CORRECTPOINTVALUE" val="100"/>
  <p:tag name="INCORRECTPOINTVALUE" val="0"/>
  <p:tag name="ZEROBASED" val="False"/>
  <p:tag name="DELIMITERS" val="3.1"/>
  <p:tag name="SLIDEORDER" val="4"/>
  <p:tag name="SLIDEGUID" val="B118CCF1E7ED49C5B4EB7FC77E344CD3"/>
  <p:tag name="VALUES" val="Incorrect¤Incorrect¤Incorrect¤Correct"/>
  <p:tag name="TOTALRESPONSES" val="5"/>
  <p:tag name="SLICED" val="False"/>
  <p:tag name="RESPONSES" val="NA,1,5,2;1;2;3;4;"/>
  <p:tag name="CHARTSTRINGSTD" val="1 2 1 1"/>
  <p:tag name="CHARTSTRINGREV" val="1 1 2 1"/>
  <p:tag name="CHARTSTRINGSTDPER" val="0.2 0.4 0.2 0.2"/>
  <p:tag name="CHARTSTRINGREVPER" val="0.2 0.2 0.4 0.2"/>
  <p:tag name="QUESTIONALIAS" val="5-Minute Check 4"/>
  <p:tag name="ANSWERSALIAS" val="A¤B¤C¤D"/>
  <p:tag name="RESPONSESGATHERED" val="False"/>
</p:tagLst>
</file>

<file path=ppt/tags/tag11.xml><?xml version="1.0" encoding="utf-8"?>
<p:tagLst xmlns:a="http://schemas.openxmlformats.org/drawingml/2006/main" xmlns:r="http://schemas.openxmlformats.org/officeDocument/2006/relationships" xmlns:p="http://schemas.openxmlformats.org/presentationml/2006/main">
  <p:tag name="TEXTLENGTH" val="37"/>
  <p:tag name="FONTSIZE" val="24"/>
  <p:tag name="BULLETTYPE" val="ppBulletAlphaUCPeriod"/>
  <p:tag name="ANSWERTEXT" val="b = 11 &#10;b = –37&#10;b = –11&#10;b = 37"/>
</p:tagLst>
</file>

<file path=ppt/tags/tag12.xml><?xml version="1.0" encoding="utf-8"?>
<p:tagLst xmlns:a="http://schemas.openxmlformats.org/drawingml/2006/main" xmlns:r="http://schemas.openxmlformats.org/officeDocument/2006/relationships" xmlns:p="http://schemas.openxmlformats.org/presentationml/2006/main">
  <p:tag name="SLIDEID" val="3D59312F1C974886B2A6CB789348A99A"/>
  <p:tag name="SLIDETYPE" val="Q"/>
  <p:tag name="DEMOGRAPHIC" val="False"/>
  <p:tag name="TEAMASSIGN" val="False"/>
  <p:tag name="SPEEDSCORING" val="False"/>
  <p:tag name="CORRECTPOINTVALUE" val="100"/>
  <p:tag name="INCORRECTPOINTVALUE" val="0"/>
  <p:tag name="ZEROBASED" val="False"/>
  <p:tag name="DELIMITERS" val="3.1"/>
  <p:tag name="SLIDEORDER" val="5"/>
  <p:tag name="SLIDEGUID" val="850FC0573EE544698790B5583350D9D9"/>
  <p:tag name="VALUES" val="Incorrect¤Correct¤Incorrect¤Incorrect"/>
  <p:tag name="TOTALRESPONSES" val="5"/>
  <p:tag name="SLICED" val="False"/>
  <p:tag name="RESPONSES" val="NA,1,5,1;1;3;2;4;"/>
  <p:tag name="CHARTSTRINGSTD" val="2 1 1 1"/>
  <p:tag name="CHARTSTRINGREV" val="1 1 1 2"/>
  <p:tag name="CHARTSTRINGSTDPER" val="0.4 0.2 0.2 0.2"/>
  <p:tag name="CHARTSTRINGREVPER" val="0.2 0.2 0.2 0.4"/>
  <p:tag name="RESPONSESGATHERED" val="False"/>
  <p:tag name="QUESTIONALIAS" val="5-Minute Check 5"/>
  <p:tag name="ANSWERSALIAS" val="A¤B¤C¤D"/>
</p:tagLst>
</file>

<file path=ppt/tags/tag13.xml><?xml version="1.0" encoding="utf-8"?>
<p:tagLst xmlns:a="http://schemas.openxmlformats.org/drawingml/2006/main" xmlns:r="http://schemas.openxmlformats.org/officeDocument/2006/relationships" xmlns:p="http://schemas.openxmlformats.org/presentationml/2006/main">
  <p:tag name="TEXTLENGTH" val="37"/>
  <p:tag name="FONTSIZE" val="24"/>
  <p:tag name="BULLETTYPE" val="ppBulletAlphaUCPeriod"/>
  <p:tag name="ANSWERTEXT" val="b = 11 &#10;b = –37&#10;b = –11&#10;b = 37"/>
</p:tagLst>
</file>

<file path=ppt/tags/tag14.xml><?xml version="1.0" encoding="utf-8"?>
<p:tagLst xmlns:a="http://schemas.openxmlformats.org/drawingml/2006/main" xmlns:r="http://schemas.openxmlformats.org/officeDocument/2006/relationships" xmlns:p="http://schemas.openxmlformats.org/presentationml/2006/main">
  <p:tag name="SLIDEID" val="3D59312F1C974886B2A6CB789348A99A"/>
  <p:tag name="SLIDETYPE" val="Q"/>
  <p:tag name="DEMOGRAPHIC" val="False"/>
  <p:tag name="TEAMASSIGN" val="False"/>
  <p:tag name="SPEEDSCORING" val="False"/>
  <p:tag name="CORRECTPOINTVALUE" val="100"/>
  <p:tag name="INCORRECTPOINTVALUE" val="0"/>
  <p:tag name="ZEROBASED" val="False"/>
  <p:tag name="DELIMITERS" val="3.1"/>
  <p:tag name="SLIDEORDER" val="6"/>
  <p:tag name="SLIDEGUID" val="C53FB4195E824DBFA7A6C34DB28118C3"/>
  <p:tag name="VALUES" val="Correct¤Incorrect¤Incorrect¤Incorrect"/>
  <p:tag name="TOTALRESPONSES" val="5"/>
  <p:tag name="SLICED" val="False"/>
  <p:tag name="RESPONSES" val="NA,1,5,2;1;3;4;3;"/>
  <p:tag name="CHARTSTRINGSTD" val="1 1 2 1"/>
  <p:tag name="CHARTSTRINGREV" val="1 2 1 1"/>
  <p:tag name="CHARTSTRINGSTDPER" val="0.2 0.2 0.4 0.2"/>
  <p:tag name="CHARTSTRINGREVPER" val="0.2 0.4 0.2 0.2"/>
  <p:tag name="QUESTIONALIAS" val="5-Minute Check 6"/>
  <p:tag name="ANSWERSALIAS" val="A¤B¤C¤D"/>
  <p:tag name="RESPONSESGATHERED" val="False"/>
</p:tagLst>
</file>

<file path=ppt/tags/tag15.xml><?xml version="1.0" encoding="utf-8"?>
<p:tagLst xmlns:a="http://schemas.openxmlformats.org/drawingml/2006/main" xmlns:r="http://schemas.openxmlformats.org/officeDocument/2006/relationships" xmlns:p="http://schemas.openxmlformats.org/presentationml/2006/main">
  <p:tag name="TEXTLENGTH" val="37"/>
  <p:tag name="FONTSIZE" val="24"/>
  <p:tag name="BULLETTYPE" val="ppBulletAlphaUCPeriod"/>
  <p:tag name="ANSWERTEXT" val="b = 11 &#10;b = –37&#10;b = –11&#10;b = 37"/>
</p:tagLst>
</file>

<file path=ppt/tags/tag16.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17.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18.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19.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20.xml><?xml version="1.0" encoding="utf-8"?>
<p:tagLst xmlns:a="http://schemas.openxmlformats.org/drawingml/2006/main" xmlns:r="http://schemas.openxmlformats.org/officeDocument/2006/relationships" xmlns:p="http://schemas.openxmlformats.org/presentationml/2006/main">
  <p:tag name="SLIDEID" val="3D59312F1C974886B2A6CB789348A99A"/>
  <p:tag name="SLIDETYPE" val="Q"/>
  <p:tag name="DEMOGRAPHIC" val="False"/>
  <p:tag name="TEAMASSIGN" val="False"/>
  <p:tag name="SPEEDSCORING" val="False"/>
  <p:tag name="CORRECTPOINTVALUE" val="100"/>
  <p:tag name="INCORRECTPOINTVALUE" val="0"/>
  <p:tag name="ZEROBASED" val="False"/>
  <p:tag name="DELIMITERS" val="3.1"/>
  <p:tag name="SLIDEORDER" val="7"/>
  <p:tag name="SLIDEGUID" val="A374C315D0D94FC1A78229D8376ED540"/>
  <p:tag name="VALUES" val="Incorrect¤Incorrect¤Correct¤Incorrect"/>
  <p:tag name="QUESTIONALIAS" val="Example 1"/>
  <p:tag name="ANSWERSALIAS" val="A¤B¤C¤D"/>
  <p:tag name="TOTALRESPONSES" val="5"/>
  <p:tag name="SLICED" val="False"/>
  <p:tag name="RESPONSES" val="NA,1,5,2;4;4;3;4;"/>
  <p:tag name="CHARTSTRINGSTD" val="0 1 1 3"/>
  <p:tag name="CHARTSTRINGREV" val="3 1 1 0"/>
  <p:tag name="CHARTSTRINGSTDPER" val="0 0.2 0.2 0.6"/>
  <p:tag name="CHARTSTRINGREVPER" val="0.6 0.2 0.2 0"/>
  <p:tag name="RESPONSESGATHERED" val="False"/>
</p:tagLst>
</file>

<file path=ppt/tags/tag21.xml><?xml version="1.0" encoding="utf-8"?>
<p:tagLst xmlns:a="http://schemas.openxmlformats.org/drawingml/2006/main" xmlns:r="http://schemas.openxmlformats.org/officeDocument/2006/relationships" xmlns:p="http://schemas.openxmlformats.org/presentationml/2006/main">
  <p:tag name="TEXTLENGTH" val="37"/>
  <p:tag name="FONTSIZE" val="24"/>
  <p:tag name="BULLETTYPE" val="ppBulletAlphaUCPeriod"/>
  <p:tag name="ANSWERTEXT" val="b = 11 &#10;b = –37&#10;b = –11&#10;b = 37"/>
</p:tagLst>
</file>

<file path=ppt/tags/tag22.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23.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24.xml><?xml version="1.0" encoding="utf-8"?>
<p:tagLst xmlns:a="http://schemas.openxmlformats.org/drawingml/2006/main" xmlns:r="http://schemas.openxmlformats.org/officeDocument/2006/relationships" xmlns:p="http://schemas.openxmlformats.org/presentationml/2006/main">
  <p:tag name="SLIDEID" val="3D59312F1C974886B2A6CB789348A99A"/>
  <p:tag name="SLIDETYPE" val="Q"/>
  <p:tag name="DEMOGRAPHIC" val="False"/>
  <p:tag name="TEAMASSIGN" val="False"/>
  <p:tag name="SPEEDSCORING" val="False"/>
  <p:tag name="CORRECTPOINTVALUE" val="100"/>
  <p:tag name="INCORRECTPOINTVALUE" val="0"/>
  <p:tag name="ZEROBASED" val="False"/>
  <p:tag name="DELIMITERS" val="3.1"/>
  <p:tag name="SLIDEORDER" val="7"/>
  <p:tag name="SLIDEGUID" val="763036F1F41841B5A1B0F85EC6EBD574"/>
  <p:tag name="VALUES" val="Correct¤Incorrect¤Incorrect"/>
  <p:tag name="TOTALRESPONSES" val="5"/>
  <p:tag name="SLICED" val="False"/>
  <p:tag name="RESPONSES" val="NA,1,5,1;3;3;3;3;"/>
  <p:tag name="CHARTSTRINGSTD" val="1 0 4"/>
  <p:tag name="CHARTSTRINGREV" val="4 0 1"/>
  <p:tag name="CHARTSTRINGSTDPER" val="0.2 0 0.8"/>
  <p:tag name="CHARTSTRINGREVPER" val="0.8 0 0.2"/>
  <p:tag name="QUESTIONALIAS" val="Example 2"/>
  <p:tag name="ANSWERSALIAS" val="A¤B¤C"/>
  <p:tag name="RESPONSESGATHERED" val="False"/>
</p:tagLst>
</file>

<file path=ppt/tags/tag25.xml><?xml version="1.0" encoding="utf-8"?>
<p:tagLst xmlns:a="http://schemas.openxmlformats.org/drawingml/2006/main" xmlns:r="http://schemas.openxmlformats.org/officeDocument/2006/relationships" xmlns:p="http://schemas.openxmlformats.org/presentationml/2006/main">
  <p:tag name="TEXTLENGTH" val="37"/>
  <p:tag name="FONTSIZE" val="24"/>
  <p:tag name="BULLETTYPE" val="ppBulletAlphaUCPeriod"/>
  <p:tag name="ANSWERTEXT" val="b = 11 &#10;b = –37&#10;b = –11&#10;b = 37"/>
</p:tagLst>
</file>

<file path=ppt/tags/tag26.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27.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28.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29.xml><?xml version="1.0" encoding="utf-8"?>
<p:tagLst xmlns:a="http://schemas.openxmlformats.org/drawingml/2006/main" xmlns:r="http://schemas.openxmlformats.org/officeDocument/2006/relationships" xmlns:p="http://schemas.openxmlformats.org/presentationml/2006/main">
  <p:tag name="SLIDEID" val="3D59312F1C974886B2A6CB789348A99A"/>
  <p:tag name="SLIDETYPE" val="Q"/>
  <p:tag name="DEMOGRAPHIC" val="False"/>
  <p:tag name="TEAMASSIGN" val="False"/>
  <p:tag name="SPEEDSCORING" val="False"/>
  <p:tag name="CORRECTPOINTVALUE" val="100"/>
  <p:tag name="INCORRECTPOINTVALUE" val="0"/>
  <p:tag name="ZEROBASED" val="False"/>
  <p:tag name="DELIMITERS" val="3.1"/>
  <p:tag name="SLIDEORDER" val="6"/>
  <p:tag name="SLIDEGUID" val="10402C18D5024B34B2D5723FE403CB47"/>
  <p:tag name="VALUES" val="Correct¤Incorrect¤Incorrect¤Incorrect"/>
  <p:tag name="TOTALRESPONSES" val="5"/>
  <p:tag name="SLICED" val="False"/>
  <p:tag name="RESPONSES" val="NA,1,5,1;2;2;2;3;"/>
  <p:tag name="CHARTSTRINGSTD" val="1 3 1 0"/>
  <p:tag name="CHARTSTRINGREV" val="0 1 3 1"/>
  <p:tag name="CHARTSTRINGSTDPER" val="0.2 0.6 0.2 0"/>
  <p:tag name="CHARTSTRINGREVPER" val="0 0.2 0.6 0.2"/>
  <p:tag name="QUESTIONALIAS" val="Example 3"/>
  <p:tag name="ANSWERSALIAS" val="A¤B¤C¤D"/>
  <p:tag name="RESPONSESGATHERED" val="False"/>
</p:tagLst>
</file>

<file path=ppt/tags/tag30.xml><?xml version="1.0" encoding="utf-8"?>
<p:tagLst xmlns:a="http://schemas.openxmlformats.org/drawingml/2006/main" xmlns:r="http://schemas.openxmlformats.org/officeDocument/2006/relationships" xmlns:p="http://schemas.openxmlformats.org/presentationml/2006/main">
  <p:tag name="TEXTLENGTH" val="37"/>
  <p:tag name="FONTSIZE" val="24"/>
  <p:tag name="BULLETTYPE" val="ppBulletAlphaUCPeriod"/>
  <p:tag name="ANSWERTEXT" val="b = 11 &#10;b = –37&#10;b = –11&#10;b = 37"/>
</p:tagLst>
</file>

<file path=ppt/tags/tag31.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32.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33.xml><?xml version="1.0" encoding="utf-8"?>
<p:tagLst xmlns:a="http://schemas.openxmlformats.org/drawingml/2006/main" xmlns:r="http://schemas.openxmlformats.org/officeDocument/2006/relationships" xmlns:p="http://schemas.openxmlformats.org/presentationml/2006/main">
  <p:tag name="SLIDEID" val="3D59312F1C974886B2A6CB789348A99A"/>
  <p:tag name="SLIDETYPE" val="Q"/>
  <p:tag name="DEMOGRAPHIC" val="False"/>
  <p:tag name="TEAMASSIGN" val="False"/>
  <p:tag name="SPEEDSCORING" val="False"/>
  <p:tag name="CORRECTPOINTVALUE" val="100"/>
  <p:tag name="INCORRECTPOINTVALUE" val="0"/>
  <p:tag name="ZEROBASED" val="False"/>
  <p:tag name="DELIMITERS" val="3.1"/>
  <p:tag name="SLIDEORDER" val="6"/>
  <p:tag name="SLIDEGUID" val="10402C18D5024B34B2D5723FE403CB47"/>
  <p:tag name="VALUES" val="Correct¤Incorrect¤Incorrect¤Incorrect"/>
  <p:tag name="TOTALRESPONSES" val="5"/>
  <p:tag name="SLICED" val="False"/>
  <p:tag name="RESPONSES" val="NA,1,5,1;2;2;2;3;"/>
  <p:tag name="CHARTSTRINGSTD" val="1 3 1 0"/>
  <p:tag name="CHARTSTRINGREV" val="0 1 3 1"/>
  <p:tag name="CHARTSTRINGSTDPER" val="0.2 0.6 0.2 0"/>
  <p:tag name="CHARTSTRINGREVPER" val="0 0.2 0.6 0.2"/>
  <p:tag name="QUESTIONALIAS" val="Example 3"/>
  <p:tag name="ANSWERSALIAS" val="A¤B¤C¤D"/>
  <p:tag name="RESPONSESGATHERED" val="False"/>
</p:tagLst>
</file>

<file path=ppt/tags/tag34.xml><?xml version="1.0" encoding="utf-8"?>
<p:tagLst xmlns:a="http://schemas.openxmlformats.org/drawingml/2006/main" xmlns:r="http://schemas.openxmlformats.org/officeDocument/2006/relationships" xmlns:p="http://schemas.openxmlformats.org/presentationml/2006/main">
  <p:tag name="TEXTLENGTH" val="37"/>
  <p:tag name="FONTSIZE" val="24"/>
  <p:tag name="BULLETTYPE" val="ppBulletAlphaUCPeriod"/>
  <p:tag name="ANSWERTEXT" val="b = 11 &#10;b = –37&#10;b = –11&#10;b = 37"/>
</p:tagLst>
</file>

<file path=ppt/tags/tag35.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36.xml><?xml version="1.0" encoding="utf-8"?>
<p:tagLst xmlns:a="http://schemas.openxmlformats.org/drawingml/2006/main" xmlns:r="http://schemas.openxmlformats.org/officeDocument/2006/relationships" xmlns:p="http://schemas.openxmlformats.org/presentationml/2006/main">
  <p:tag name="SLIDEID" val="3D59312F1C974886B2A6CB789348A99A"/>
  <p:tag name="SLIDETYPE" val="Q"/>
  <p:tag name="DEMOGRAPHIC" val="False"/>
  <p:tag name="TEAMASSIGN" val="False"/>
  <p:tag name="SPEEDSCORING" val="False"/>
  <p:tag name="CORRECTPOINTVALUE" val="100"/>
  <p:tag name="INCORRECTPOINTVALUE" val="0"/>
  <p:tag name="ZEROBASED" val="False"/>
  <p:tag name="DELIMITERS" val="3.1"/>
  <p:tag name="SLIDEORDER" val="6"/>
  <p:tag name="SLIDEGUID" val="10402C18D5024B34B2D5723FE403CB47"/>
  <p:tag name="VALUES" val="Correct¤Incorrect¤Incorrect¤Incorrect"/>
  <p:tag name="TOTALRESPONSES" val="5"/>
  <p:tag name="SLICED" val="False"/>
  <p:tag name="RESPONSES" val="NA,1,5,1;2;2;2;3;"/>
  <p:tag name="CHARTSTRINGSTD" val="1 3 1 0"/>
  <p:tag name="CHARTSTRINGREV" val="0 1 3 1"/>
  <p:tag name="CHARTSTRINGSTDPER" val="0.2 0.6 0.2 0"/>
  <p:tag name="CHARTSTRINGREVPER" val="0 0.2 0.6 0.2"/>
  <p:tag name="QUESTIONALIAS" val="Example 3"/>
  <p:tag name="ANSWERSALIAS" val="A¤B¤C¤D"/>
  <p:tag name="RESPONSESGATHERED" val="False"/>
</p:tagLst>
</file>

<file path=ppt/tags/tag37.xml><?xml version="1.0" encoding="utf-8"?>
<p:tagLst xmlns:a="http://schemas.openxmlformats.org/drawingml/2006/main" xmlns:r="http://schemas.openxmlformats.org/officeDocument/2006/relationships" xmlns:p="http://schemas.openxmlformats.org/presentationml/2006/main">
  <p:tag name="TEXTLENGTH" val="37"/>
  <p:tag name="FONTSIZE" val="24"/>
  <p:tag name="BULLETTYPE" val="ppBulletAlphaUCPeriod"/>
  <p:tag name="ANSWERTEXT" val="b = 11 &#10;b = –37&#10;b = –11&#10;b = 37"/>
</p:tagLst>
</file>

<file path=ppt/tags/tag38.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heme/theme1.xml><?xml version="1.0" encoding="utf-8"?>
<a:theme xmlns:a="http://schemas.openxmlformats.org/drawingml/2006/main" name="3_Default Design">
  <a:themeElements>
    <a:clrScheme name="3_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E01B18"/>
      </a:hlink>
      <a:folHlink>
        <a:srgbClr val="E01B22"/>
      </a:folHlink>
    </a:clrScheme>
    <a:fontScheme name="3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3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3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3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3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3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3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3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3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3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3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3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3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3_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E01B18"/>
        </a:hlink>
        <a:folHlink>
          <a:srgbClr val="E01B2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4_Default Design">
  <a:themeElements>
    <a:clrScheme name="4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4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4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4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4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4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4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4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4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4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4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4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4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4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4_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E01B18"/>
        </a:hlink>
        <a:folHlink>
          <a:srgbClr val="E01B2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2_Default Design">
  <a:themeElements>
    <a:clrScheme name="2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2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2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2_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E01B18"/>
        </a:hlink>
        <a:folHlink>
          <a:srgbClr val="E01B2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5_Default Design">
  <a:themeElements>
    <a:clrScheme name="5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5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5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5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5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5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5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5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5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5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5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5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5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5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5_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E01B18"/>
        </a:hlink>
        <a:folHlink>
          <a:srgbClr val="E01B2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6_Default Design">
  <a:themeElements>
    <a:clrScheme name="6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6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6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6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6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6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6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6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6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6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6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6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6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6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6_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E01B18"/>
        </a:hlink>
        <a:folHlink>
          <a:srgbClr val="E01B2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7_Default Design">
  <a:themeElements>
    <a:clrScheme name="7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7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7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7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7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7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7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7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7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7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7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7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7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7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7_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E01B18"/>
        </a:hlink>
        <a:folHlink>
          <a:srgbClr val="E01B2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8_Default Design">
  <a:themeElements>
    <a:clrScheme name="8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8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8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8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8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8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8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8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8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8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8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8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8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8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8_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E01B18"/>
        </a:hlink>
        <a:folHlink>
          <a:srgbClr val="E01B22"/>
        </a:folHlink>
      </a:clrScheme>
      <a:clrMap bg1="lt1" tx1="dk1" bg2="lt2" tx2="dk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9_Default Design">
  <a:themeElements>
    <a:clrScheme name="9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9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9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9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9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9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9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9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9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9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9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9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9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9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9_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E01B18"/>
        </a:hlink>
        <a:folHlink>
          <a:srgbClr val="E01B22"/>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10_Default Design">
  <a:themeElements>
    <a:clrScheme name="10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0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0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0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0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0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0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0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0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0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0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0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0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0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10_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E01B18"/>
        </a:hlink>
        <a:folHlink>
          <a:srgbClr val="E01B22"/>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11_Default Design">
  <a:themeElements>
    <a:clrScheme name="1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1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1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1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1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1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1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1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1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1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1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1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11_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E01B18"/>
        </a:hlink>
        <a:folHlink>
          <a:srgbClr val="E01B22"/>
        </a:folHlink>
      </a:clrScheme>
      <a:clrMap bg1="lt1" tx1="dk1" bg2="lt2" tx2="dk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emplate/>
  <TotalTime>1427</TotalTime>
  <Words>762</Words>
  <Application>Microsoft Office PowerPoint</Application>
  <PresentationFormat>On-screen Show (4:3)</PresentationFormat>
  <Paragraphs>134</Paragraphs>
  <Slides>26</Slides>
  <Notes>0</Notes>
  <HiddenSlides>0</HiddenSlides>
  <MMClips>0</MMClips>
  <ScaleCrop>false</ScaleCrop>
  <HeadingPairs>
    <vt:vector size="6" baseType="variant">
      <vt:variant>
        <vt:lpstr>Fonts Used</vt:lpstr>
      </vt:variant>
      <vt:variant>
        <vt:i4>3</vt:i4>
      </vt:variant>
      <vt:variant>
        <vt:lpstr>Theme</vt:lpstr>
      </vt:variant>
      <vt:variant>
        <vt:i4>10</vt:i4>
      </vt:variant>
      <vt:variant>
        <vt:lpstr>Slide Titles</vt:lpstr>
      </vt:variant>
      <vt:variant>
        <vt:i4>26</vt:i4>
      </vt:variant>
    </vt:vector>
  </HeadingPairs>
  <TitlesOfParts>
    <vt:vector size="39" baseType="lpstr">
      <vt:lpstr>Arial</vt:lpstr>
      <vt:lpstr>Times New Roman</vt:lpstr>
      <vt:lpstr>Symbol</vt:lpstr>
      <vt:lpstr>3_Default Design</vt:lpstr>
      <vt:lpstr>4_Default Design</vt:lpstr>
      <vt:lpstr>2_Default Design</vt:lpstr>
      <vt:lpstr>5_Default Design</vt:lpstr>
      <vt:lpstr>6_Default Design</vt:lpstr>
      <vt:lpstr>7_Default Design</vt:lpstr>
      <vt:lpstr>8_Default Design</vt:lpstr>
      <vt:lpstr>9_Default Design</vt:lpstr>
      <vt:lpstr>10_Default Design</vt:lpstr>
      <vt:lpstr>11_Default Design</vt:lpstr>
      <vt:lpstr>Splash Screen</vt:lpstr>
      <vt:lpstr>Lesson Menu</vt:lpstr>
      <vt:lpstr>5-Minute Check 1</vt:lpstr>
      <vt:lpstr>5-Minute Check 2</vt:lpstr>
      <vt:lpstr>5-Minute Check 3</vt:lpstr>
      <vt:lpstr>5-Minute Check 4</vt:lpstr>
      <vt:lpstr>5-Minute Check 5</vt:lpstr>
      <vt:lpstr>5-Minute Check 6</vt:lpstr>
      <vt:lpstr>Then/Now</vt:lpstr>
      <vt:lpstr>Vocabulary</vt:lpstr>
      <vt:lpstr>Example 1</vt:lpstr>
      <vt:lpstr>Example 1</vt:lpstr>
      <vt:lpstr>Example 1</vt:lpstr>
      <vt:lpstr>Example 2</vt:lpstr>
      <vt:lpstr>Example 2</vt:lpstr>
      <vt:lpstr>Example 2</vt:lpstr>
      <vt:lpstr>Concept</vt:lpstr>
      <vt:lpstr>Example 3</vt:lpstr>
      <vt:lpstr>Example 3</vt:lpstr>
      <vt:lpstr>Example 3</vt:lpstr>
      <vt:lpstr>Example 4</vt:lpstr>
      <vt:lpstr>Example 4</vt:lpstr>
      <vt:lpstr>Example 4</vt:lpstr>
      <vt:lpstr>Example 5</vt:lpstr>
      <vt:lpstr>Example 5</vt:lpstr>
      <vt:lpstr>End of the Lesson</vt:lpstr>
    </vt:vector>
  </TitlesOfParts>
  <Company>Madeira Station LLC</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Glencoe Algebra 1</dc:title>
  <dc:creator>Tim Chavel</dc:creator>
  <cp:lastModifiedBy>tchavel</cp:lastModifiedBy>
  <cp:revision>75</cp:revision>
  <dcterms:created xsi:type="dcterms:W3CDTF">2007-12-06T14:31:51Z</dcterms:created>
  <dcterms:modified xsi:type="dcterms:W3CDTF">2015-12-17T13:29:04Z</dcterms:modified>
</cp:coreProperties>
</file>